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57" r:id="rId9"/>
    <p:sldId id="265" r:id="rId10"/>
    <p:sldId id="266" r:id="rId11"/>
    <p:sldId id="267" r:id="rId12"/>
    <p:sldId id="272" r:id="rId13"/>
    <p:sldId id="269" r:id="rId14"/>
    <p:sldId id="273" r:id="rId15"/>
    <p:sldId id="274" r:id="rId16"/>
    <p:sldId id="275" r:id="rId17"/>
    <p:sldId id="285" r:id="rId18"/>
    <p:sldId id="286" r:id="rId19"/>
    <p:sldId id="287" r:id="rId20"/>
    <p:sldId id="288" r:id="rId21"/>
    <p:sldId id="280" r:id="rId22"/>
    <p:sldId id="281" r:id="rId23"/>
    <p:sldId id="283" r:id="rId24"/>
    <p:sldId id="278" r:id="rId25"/>
    <p:sldId id="270" r:id="rId26"/>
    <p:sldId id="284" r:id="rId27"/>
    <p:sldId id="276" r:id="rId28"/>
    <p:sldId id="277" r:id="rId29"/>
    <p:sldId id="27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14D862-0B51-3145-9B1F-488F13B4F6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337C6-8461-3147-8210-1FC2261B7FF1}">
      <dgm:prSet phldrT="[Text]"/>
      <dgm:spPr/>
      <dgm:t>
        <a:bodyPr/>
        <a:lstStyle/>
        <a:p>
          <a:r>
            <a:rPr lang="en-US" dirty="0" smtClean="0"/>
            <a:t>Simulink</a:t>
          </a:r>
          <a:endParaRPr lang="en-US" dirty="0"/>
        </a:p>
      </dgm:t>
    </dgm:pt>
    <dgm:pt modelId="{5B1FC0D5-11AF-5144-87BE-0A7009DA89AD}" type="parTrans" cxnId="{40DDB14D-133B-324B-9004-3B113B730833}">
      <dgm:prSet/>
      <dgm:spPr/>
      <dgm:t>
        <a:bodyPr/>
        <a:lstStyle/>
        <a:p>
          <a:endParaRPr lang="en-US"/>
        </a:p>
      </dgm:t>
    </dgm:pt>
    <dgm:pt modelId="{CEDE28ED-34E6-C44B-A9C7-19747A384AE0}" type="sibTrans" cxnId="{40DDB14D-133B-324B-9004-3B113B730833}">
      <dgm:prSet/>
      <dgm:spPr/>
      <dgm:t>
        <a:bodyPr/>
        <a:lstStyle/>
        <a:p>
          <a:endParaRPr lang="en-US"/>
        </a:p>
      </dgm:t>
    </dgm:pt>
    <dgm:pt modelId="{EB521E54-2643-ED49-B6ED-832E9DF50F75}">
      <dgm:prSet phldrT="[Text]"/>
      <dgm:spPr/>
      <dgm:t>
        <a:bodyPr/>
        <a:lstStyle/>
        <a:p>
          <a:r>
            <a:rPr lang="en-US" dirty="0" err="1" smtClean="0"/>
            <a:t>Arduino</a:t>
          </a:r>
          <a:endParaRPr lang="en-US" dirty="0"/>
        </a:p>
      </dgm:t>
    </dgm:pt>
    <dgm:pt modelId="{4433130F-AF28-E343-B3C2-B962EB1E8380}" type="parTrans" cxnId="{CD2AAF84-E2A7-FD4E-A386-111E7B8F773B}">
      <dgm:prSet/>
      <dgm:spPr/>
      <dgm:t>
        <a:bodyPr/>
        <a:lstStyle/>
        <a:p>
          <a:endParaRPr lang="en-US"/>
        </a:p>
      </dgm:t>
    </dgm:pt>
    <dgm:pt modelId="{6E1D1309-7C2C-0C46-8FEE-F5B6308059DE}" type="sibTrans" cxnId="{CD2AAF84-E2A7-FD4E-A386-111E7B8F773B}">
      <dgm:prSet/>
      <dgm:spPr/>
      <dgm:t>
        <a:bodyPr/>
        <a:lstStyle/>
        <a:p>
          <a:endParaRPr lang="en-US"/>
        </a:p>
      </dgm:t>
    </dgm:pt>
    <dgm:pt modelId="{C8B78832-B6CD-1545-81ED-7D1CFA5E396A}">
      <dgm:prSet phldrT="[Text]"/>
      <dgm:spPr/>
      <dgm:t>
        <a:bodyPr/>
        <a:lstStyle/>
        <a:p>
          <a:r>
            <a:rPr lang="en-US" dirty="0" smtClean="0"/>
            <a:t>Shield</a:t>
          </a:r>
          <a:endParaRPr lang="en-US" dirty="0"/>
        </a:p>
      </dgm:t>
    </dgm:pt>
    <dgm:pt modelId="{FCF7BE78-63CE-BC4C-8EE5-AE65F771076E}" type="parTrans" cxnId="{DD4D811B-8B5D-8B45-A130-CF8902AC4A3D}">
      <dgm:prSet/>
      <dgm:spPr/>
      <dgm:t>
        <a:bodyPr/>
        <a:lstStyle/>
        <a:p>
          <a:endParaRPr lang="en-US"/>
        </a:p>
      </dgm:t>
    </dgm:pt>
    <dgm:pt modelId="{C3C81F5C-57B8-2A40-BC65-E64744E459BA}" type="sibTrans" cxnId="{DD4D811B-8B5D-8B45-A130-CF8902AC4A3D}">
      <dgm:prSet/>
      <dgm:spPr/>
      <dgm:t>
        <a:bodyPr/>
        <a:lstStyle/>
        <a:p>
          <a:endParaRPr lang="en-US"/>
        </a:p>
      </dgm:t>
    </dgm:pt>
    <dgm:pt modelId="{0AE21A6E-82B5-034E-B746-1E6ED38D41D1}">
      <dgm:prSet phldrT="[Text]"/>
      <dgm:spPr/>
      <dgm:t>
        <a:bodyPr/>
        <a:lstStyle/>
        <a:p>
          <a:r>
            <a:rPr lang="en-US" dirty="0" smtClean="0"/>
            <a:t>IMU</a:t>
          </a:r>
          <a:endParaRPr lang="en-US" dirty="0"/>
        </a:p>
      </dgm:t>
    </dgm:pt>
    <dgm:pt modelId="{6613019F-39FF-AC4D-AC3B-6759904EB41E}" type="parTrans" cxnId="{F1715627-8BB6-1942-AF77-70F744A000B0}">
      <dgm:prSet/>
      <dgm:spPr/>
      <dgm:t>
        <a:bodyPr/>
        <a:lstStyle/>
        <a:p>
          <a:endParaRPr lang="en-US"/>
        </a:p>
      </dgm:t>
    </dgm:pt>
    <dgm:pt modelId="{4662CC70-C508-5C48-8003-F4651341BA1E}" type="sibTrans" cxnId="{F1715627-8BB6-1942-AF77-70F744A000B0}">
      <dgm:prSet/>
      <dgm:spPr/>
      <dgm:t>
        <a:bodyPr/>
        <a:lstStyle/>
        <a:p>
          <a:endParaRPr lang="en-US"/>
        </a:p>
      </dgm:t>
    </dgm:pt>
    <dgm:pt modelId="{BBE0829E-750B-254C-97F1-FC53C2A2ACF8}">
      <dgm:prSet phldrT="[Text]"/>
      <dgm:spPr/>
      <dgm:t>
        <a:bodyPr/>
        <a:lstStyle/>
        <a:p>
          <a:r>
            <a:rPr lang="en-US" dirty="0" smtClean="0"/>
            <a:t>Low Level Control</a:t>
          </a:r>
          <a:endParaRPr lang="en-US" dirty="0"/>
        </a:p>
      </dgm:t>
    </dgm:pt>
    <dgm:pt modelId="{A1B26E8B-0B8B-604A-98EC-B82064AC32DD}" type="parTrans" cxnId="{BB738A5D-34C1-6A46-88AB-FB27EAD366EF}">
      <dgm:prSet/>
      <dgm:spPr/>
      <dgm:t>
        <a:bodyPr/>
        <a:lstStyle/>
        <a:p>
          <a:endParaRPr lang="en-US"/>
        </a:p>
      </dgm:t>
    </dgm:pt>
    <dgm:pt modelId="{51CF16E7-FD83-7448-94E5-EECC280E88DE}" type="sibTrans" cxnId="{BB738A5D-34C1-6A46-88AB-FB27EAD366EF}">
      <dgm:prSet/>
      <dgm:spPr/>
      <dgm:t>
        <a:bodyPr/>
        <a:lstStyle/>
        <a:p>
          <a:endParaRPr lang="en-US"/>
        </a:p>
      </dgm:t>
    </dgm:pt>
    <dgm:pt modelId="{3FFB3FCA-381C-D649-B977-3A086348A51D}">
      <dgm:prSet phldrT="[Text]"/>
      <dgm:spPr/>
      <dgm:t>
        <a:bodyPr/>
        <a:lstStyle/>
        <a:p>
          <a:r>
            <a:rPr lang="en-US" dirty="0" smtClean="0"/>
            <a:t>Data Acquisition</a:t>
          </a:r>
          <a:endParaRPr lang="en-US" dirty="0"/>
        </a:p>
      </dgm:t>
    </dgm:pt>
    <dgm:pt modelId="{4AEF5FDF-403A-1642-ACBD-F198C553132A}" type="parTrans" cxnId="{CDAA6659-A1E9-FF4B-BEC8-36C4A1DA037D}">
      <dgm:prSet/>
      <dgm:spPr/>
      <dgm:t>
        <a:bodyPr/>
        <a:lstStyle/>
        <a:p>
          <a:endParaRPr lang="en-US"/>
        </a:p>
      </dgm:t>
    </dgm:pt>
    <dgm:pt modelId="{5519B956-2C70-E34D-A85C-5FF4A4F07C69}" type="sibTrans" cxnId="{CDAA6659-A1E9-FF4B-BEC8-36C4A1DA037D}">
      <dgm:prSet/>
      <dgm:spPr/>
      <dgm:t>
        <a:bodyPr/>
        <a:lstStyle/>
        <a:p>
          <a:endParaRPr lang="en-US"/>
        </a:p>
      </dgm:t>
    </dgm:pt>
    <dgm:pt modelId="{AA102D84-4530-DD4C-9F19-21329B6D17DB}">
      <dgm:prSet phldrT="[Text]"/>
      <dgm:spPr/>
      <dgm:t>
        <a:bodyPr/>
        <a:lstStyle/>
        <a:p>
          <a:r>
            <a:rPr lang="en-US" dirty="0" smtClean="0"/>
            <a:t>Encoder Counters</a:t>
          </a:r>
          <a:endParaRPr lang="en-US" dirty="0"/>
        </a:p>
      </dgm:t>
    </dgm:pt>
    <dgm:pt modelId="{56FE25CA-4152-DE4D-B34D-572989863EC7}" type="parTrans" cxnId="{999B2CA4-C7DE-BF4E-924A-91AD2C36C38C}">
      <dgm:prSet/>
      <dgm:spPr/>
      <dgm:t>
        <a:bodyPr/>
        <a:lstStyle/>
        <a:p>
          <a:endParaRPr lang="en-US"/>
        </a:p>
      </dgm:t>
    </dgm:pt>
    <dgm:pt modelId="{046BA5C7-6C0F-AF4A-93AF-58194C3DB4FC}" type="sibTrans" cxnId="{999B2CA4-C7DE-BF4E-924A-91AD2C36C38C}">
      <dgm:prSet/>
      <dgm:spPr/>
      <dgm:t>
        <a:bodyPr/>
        <a:lstStyle/>
        <a:p>
          <a:endParaRPr lang="en-US"/>
        </a:p>
      </dgm:t>
    </dgm:pt>
    <dgm:pt modelId="{D7278EA9-81E4-A14D-8B87-FAB8B980D28D}">
      <dgm:prSet phldrT="[Text]"/>
      <dgm:spPr/>
      <dgm:t>
        <a:bodyPr/>
        <a:lstStyle/>
        <a:p>
          <a:r>
            <a:rPr lang="en-US" dirty="0" smtClean="0"/>
            <a:t>Motor Drivers</a:t>
          </a:r>
          <a:endParaRPr lang="en-US" dirty="0"/>
        </a:p>
      </dgm:t>
    </dgm:pt>
    <dgm:pt modelId="{0DEA761C-2D56-EF4F-91D8-7F9A82F445EB}" type="parTrans" cxnId="{74F7CFA4-54A3-4A4F-ADAC-582BA32F4886}">
      <dgm:prSet/>
      <dgm:spPr/>
      <dgm:t>
        <a:bodyPr/>
        <a:lstStyle/>
        <a:p>
          <a:endParaRPr lang="en-US"/>
        </a:p>
      </dgm:t>
    </dgm:pt>
    <dgm:pt modelId="{BFA3076E-10A2-4E4B-BDA7-A18A0BC21E0B}" type="sibTrans" cxnId="{74F7CFA4-54A3-4A4F-ADAC-582BA32F4886}">
      <dgm:prSet/>
      <dgm:spPr/>
      <dgm:t>
        <a:bodyPr/>
        <a:lstStyle/>
        <a:p>
          <a:endParaRPr lang="en-US"/>
        </a:p>
      </dgm:t>
    </dgm:pt>
    <dgm:pt modelId="{1E9CBBA6-51E1-7446-A9A4-3651B73A96BE}">
      <dgm:prSet phldrT="[Text]"/>
      <dgm:spPr/>
      <dgm:t>
        <a:bodyPr/>
        <a:lstStyle/>
        <a:p>
          <a:r>
            <a:rPr lang="en-US" dirty="0" smtClean="0"/>
            <a:t>Sensors/Drivers</a:t>
          </a:r>
          <a:endParaRPr lang="en-US" dirty="0"/>
        </a:p>
      </dgm:t>
    </dgm:pt>
    <dgm:pt modelId="{92AA7236-7B40-6747-A3C1-629FC633775F}" type="parTrans" cxnId="{2F02F4C9-DED7-4A46-BD39-C47B86774732}">
      <dgm:prSet/>
      <dgm:spPr/>
      <dgm:t>
        <a:bodyPr/>
        <a:lstStyle/>
        <a:p>
          <a:endParaRPr lang="en-US"/>
        </a:p>
      </dgm:t>
    </dgm:pt>
    <dgm:pt modelId="{B23D4AC3-A220-A04B-9D42-F0DB05D93FAC}" type="sibTrans" cxnId="{2F02F4C9-DED7-4A46-BD39-C47B86774732}">
      <dgm:prSet/>
      <dgm:spPr/>
      <dgm:t>
        <a:bodyPr/>
        <a:lstStyle/>
        <a:p>
          <a:endParaRPr lang="en-US"/>
        </a:p>
      </dgm:t>
    </dgm:pt>
    <dgm:pt modelId="{C28BC718-B5B6-C340-AA82-60AC4B51029F}">
      <dgm:prSet phldrT="[Text]"/>
      <dgm:spPr/>
      <dgm:t>
        <a:bodyPr/>
        <a:lstStyle/>
        <a:p>
          <a:r>
            <a:rPr lang="en-US" dirty="0" smtClean="0"/>
            <a:t>High Level Control</a:t>
          </a:r>
          <a:endParaRPr lang="en-US" dirty="0"/>
        </a:p>
      </dgm:t>
    </dgm:pt>
    <dgm:pt modelId="{1BDCB0F2-BDCB-5942-990A-3B1A973776C5}" type="parTrans" cxnId="{822833EC-74B0-FB4A-AD1A-0FC61E5374B7}">
      <dgm:prSet/>
      <dgm:spPr/>
      <dgm:t>
        <a:bodyPr/>
        <a:lstStyle/>
        <a:p>
          <a:endParaRPr lang="en-US"/>
        </a:p>
      </dgm:t>
    </dgm:pt>
    <dgm:pt modelId="{A51DD617-E494-BC41-8126-B256E748CA6E}" type="sibTrans" cxnId="{822833EC-74B0-FB4A-AD1A-0FC61E5374B7}">
      <dgm:prSet/>
      <dgm:spPr/>
      <dgm:t>
        <a:bodyPr/>
        <a:lstStyle/>
        <a:p>
          <a:endParaRPr lang="en-US"/>
        </a:p>
      </dgm:t>
    </dgm:pt>
    <dgm:pt modelId="{3118BDC3-1C10-C745-96E3-501F8A271EA0}">
      <dgm:prSet phldrT="[Text]"/>
      <dgm:spPr/>
      <dgm:t>
        <a:bodyPr/>
        <a:lstStyle/>
        <a:p>
          <a:r>
            <a:rPr lang="en-US" dirty="0" smtClean="0"/>
            <a:t>Robot</a:t>
          </a:r>
          <a:endParaRPr lang="en-US" dirty="0"/>
        </a:p>
      </dgm:t>
    </dgm:pt>
    <dgm:pt modelId="{0B3CE289-5E89-A443-90AD-2007C75FAAC9}" type="parTrans" cxnId="{FF0F3DC1-3889-6247-A868-158E64C8AA9B}">
      <dgm:prSet/>
      <dgm:spPr/>
      <dgm:t>
        <a:bodyPr/>
        <a:lstStyle/>
        <a:p>
          <a:endParaRPr lang="en-US"/>
        </a:p>
      </dgm:t>
    </dgm:pt>
    <dgm:pt modelId="{9D5994B0-4999-9046-B76B-4A536B312836}" type="sibTrans" cxnId="{FF0F3DC1-3889-6247-A868-158E64C8AA9B}">
      <dgm:prSet/>
      <dgm:spPr/>
      <dgm:t>
        <a:bodyPr/>
        <a:lstStyle/>
        <a:p>
          <a:endParaRPr lang="en-US"/>
        </a:p>
      </dgm:t>
    </dgm:pt>
    <dgm:pt modelId="{7CBD7AE2-7085-5C4F-BFD0-43E261F5BD77}">
      <dgm:prSet phldrT="[Text]"/>
      <dgm:spPr/>
      <dgm:t>
        <a:bodyPr/>
        <a:lstStyle/>
        <a:p>
          <a:r>
            <a:rPr lang="en-US" dirty="0" smtClean="0"/>
            <a:t>Physical System</a:t>
          </a:r>
          <a:endParaRPr lang="en-US" dirty="0"/>
        </a:p>
      </dgm:t>
    </dgm:pt>
    <dgm:pt modelId="{92C07B8B-B1BD-7B47-BDB5-884DB73E1BF3}" type="parTrans" cxnId="{8B32E63F-337A-F34C-B6BB-CD657A4FF0FE}">
      <dgm:prSet/>
      <dgm:spPr/>
      <dgm:t>
        <a:bodyPr/>
        <a:lstStyle/>
        <a:p>
          <a:endParaRPr lang="en-US"/>
        </a:p>
      </dgm:t>
    </dgm:pt>
    <dgm:pt modelId="{B1DCEE33-DCC3-4945-9CA2-649CD17C17CD}" type="sibTrans" cxnId="{8B32E63F-337A-F34C-B6BB-CD657A4FF0FE}">
      <dgm:prSet/>
      <dgm:spPr/>
      <dgm:t>
        <a:bodyPr/>
        <a:lstStyle/>
        <a:p>
          <a:endParaRPr lang="en-US"/>
        </a:p>
      </dgm:t>
    </dgm:pt>
    <dgm:pt modelId="{C28A692A-E145-6845-AB81-9287C14099BD}" type="pres">
      <dgm:prSet presAssocID="{A014D862-0B51-3145-9B1F-488F13B4F6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6C1CC5-F0FE-0648-98A6-445F0D068D8D}" type="pres">
      <dgm:prSet presAssocID="{A014D862-0B51-3145-9B1F-488F13B4F611}" presName="hierFlow" presStyleCnt="0"/>
      <dgm:spPr/>
    </dgm:pt>
    <dgm:pt modelId="{DCD0BA9E-8382-514B-94F4-4903690F3058}" type="pres">
      <dgm:prSet presAssocID="{A014D862-0B51-3145-9B1F-488F13B4F611}" presName="firstBuf" presStyleCnt="0"/>
      <dgm:spPr/>
    </dgm:pt>
    <dgm:pt modelId="{2D2D0E20-1EB8-8B49-99C3-00EFD5DAC147}" type="pres">
      <dgm:prSet presAssocID="{A014D862-0B51-3145-9B1F-488F13B4F6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6FE9AB0-705C-5042-9B77-BB9A462F0D47}" type="pres">
      <dgm:prSet presAssocID="{546337C6-8461-3147-8210-1FC2261B7FF1}" presName="Name14" presStyleCnt="0"/>
      <dgm:spPr/>
    </dgm:pt>
    <dgm:pt modelId="{7DE6E5A4-5042-6546-A0E5-BF66AE755FFF}" type="pres">
      <dgm:prSet presAssocID="{546337C6-8461-3147-8210-1FC2261B7FF1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6F1E8F-CE99-1D4C-9A92-6B48239DF961}" type="pres">
      <dgm:prSet presAssocID="{546337C6-8461-3147-8210-1FC2261B7FF1}" presName="hierChild2" presStyleCnt="0"/>
      <dgm:spPr/>
    </dgm:pt>
    <dgm:pt modelId="{1B49EE90-D938-3D48-A441-AF350F56A474}" type="pres">
      <dgm:prSet presAssocID="{4433130F-AF28-E343-B3C2-B962EB1E8380}" presName="Name19" presStyleLbl="parChTrans1D2" presStyleIdx="0" presStyleCnt="1"/>
      <dgm:spPr/>
      <dgm:t>
        <a:bodyPr/>
        <a:lstStyle/>
        <a:p>
          <a:endParaRPr lang="en-US"/>
        </a:p>
      </dgm:t>
    </dgm:pt>
    <dgm:pt modelId="{52E5304F-6116-AA49-B128-6E838692BCDE}" type="pres">
      <dgm:prSet presAssocID="{EB521E54-2643-ED49-B6ED-832E9DF50F75}" presName="Name21" presStyleCnt="0"/>
      <dgm:spPr/>
    </dgm:pt>
    <dgm:pt modelId="{692C2CE3-652D-5744-AB32-BD62B64AD96C}" type="pres">
      <dgm:prSet presAssocID="{EB521E54-2643-ED49-B6ED-832E9DF50F75}" presName="level2Shape" presStyleLbl="node2" presStyleIdx="0" presStyleCnt="1"/>
      <dgm:spPr/>
      <dgm:t>
        <a:bodyPr/>
        <a:lstStyle/>
        <a:p>
          <a:endParaRPr lang="en-US"/>
        </a:p>
      </dgm:t>
    </dgm:pt>
    <dgm:pt modelId="{8D8DD1E1-191C-6240-8564-4C9918205D09}" type="pres">
      <dgm:prSet presAssocID="{EB521E54-2643-ED49-B6ED-832E9DF50F75}" presName="hierChild3" presStyleCnt="0"/>
      <dgm:spPr/>
    </dgm:pt>
    <dgm:pt modelId="{4378C427-891F-8D42-A73E-BDDE18E8B68B}" type="pres">
      <dgm:prSet presAssocID="{FCF7BE78-63CE-BC4C-8EE5-AE65F771076E}" presName="Name19" presStyleLbl="parChTrans1D3" presStyleIdx="0" presStyleCnt="1"/>
      <dgm:spPr/>
      <dgm:t>
        <a:bodyPr/>
        <a:lstStyle/>
        <a:p>
          <a:endParaRPr lang="en-US"/>
        </a:p>
      </dgm:t>
    </dgm:pt>
    <dgm:pt modelId="{F9063730-E754-6747-8E5E-C7F4BD2DC182}" type="pres">
      <dgm:prSet presAssocID="{C8B78832-B6CD-1545-81ED-7D1CFA5E396A}" presName="Name21" presStyleCnt="0"/>
      <dgm:spPr/>
    </dgm:pt>
    <dgm:pt modelId="{920F1C97-E024-BC4B-B8BB-E289CBDA1CD5}" type="pres">
      <dgm:prSet presAssocID="{C8B78832-B6CD-1545-81ED-7D1CFA5E396A}" presName="level2Shape" presStyleLbl="node3" presStyleIdx="0" presStyleCnt="1"/>
      <dgm:spPr/>
      <dgm:t>
        <a:bodyPr/>
        <a:lstStyle/>
        <a:p>
          <a:endParaRPr lang="en-US"/>
        </a:p>
      </dgm:t>
    </dgm:pt>
    <dgm:pt modelId="{3EEDAFA0-CC4C-8F46-B6C3-4EB464FED932}" type="pres">
      <dgm:prSet presAssocID="{C8B78832-B6CD-1545-81ED-7D1CFA5E396A}" presName="hierChild3" presStyleCnt="0"/>
      <dgm:spPr/>
    </dgm:pt>
    <dgm:pt modelId="{D8A2FE5D-4602-D246-A27A-612A7507EE72}" type="pres">
      <dgm:prSet presAssocID="{6613019F-39FF-AC4D-AC3B-6759904EB41E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1F0F178-B4AB-0E4C-9F30-B97F23D4600A}" type="pres">
      <dgm:prSet presAssocID="{0AE21A6E-82B5-034E-B746-1E6ED38D41D1}" presName="Name21" presStyleCnt="0"/>
      <dgm:spPr/>
    </dgm:pt>
    <dgm:pt modelId="{2A889BCA-2271-E646-8B31-01568222CE93}" type="pres">
      <dgm:prSet presAssocID="{0AE21A6E-82B5-034E-B746-1E6ED38D41D1}" presName="level2Shape" presStyleLbl="node4" presStyleIdx="0" presStyleCnt="4"/>
      <dgm:spPr/>
      <dgm:t>
        <a:bodyPr/>
        <a:lstStyle/>
        <a:p>
          <a:endParaRPr lang="en-US"/>
        </a:p>
      </dgm:t>
    </dgm:pt>
    <dgm:pt modelId="{7D0DEA13-1DAD-9646-B54C-340D7FC10914}" type="pres">
      <dgm:prSet presAssocID="{0AE21A6E-82B5-034E-B746-1E6ED38D41D1}" presName="hierChild3" presStyleCnt="0"/>
      <dgm:spPr/>
    </dgm:pt>
    <dgm:pt modelId="{1F899CA3-11B0-8142-A7FA-A4F940ACDA51}" type="pres">
      <dgm:prSet presAssocID="{56FE25CA-4152-DE4D-B34D-572989863EC7}" presName="Name19" presStyleLbl="parChTrans1D4" presStyleIdx="1" presStyleCnt="4"/>
      <dgm:spPr/>
      <dgm:t>
        <a:bodyPr/>
        <a:lstStyle/>
        <a:p>
          <a:endParaRPr lang="en-US"/>
        </a:p>
      </dgm:t>
    </dgm:pt>
    <dgm:pt modelId="{FA59839D-BC9C-C247-9118-010737C0EA3B}" type="pres">
      <dgm:prSet presAssocID="{AA102D84-4530-DD4C-9F19-21329B6D17DB}" presName="Name21" presStyleCnt="0"/>
      <dgm:spPr/>
    </dgm:pt>
    <dgm:pt modelId="{2A7DD261-8233-F74D-8715-9B28BBB3A0E4}" type="pres">
      <dgm:prSet presAssocID="{AA102D84-4530-DD4C-9F19-21329B6D17DB}" presName="level2Shape" presStyleLbl="node4" presStyleIdx="1" presStyleCnt="4"/>
      <dgm:spPr/>
      <dgm:t>
        <a:bodyPr/>
        <a:lstStyle/>
        <a:p>
          <a:endParaRPr lang="en-US"/>
        </a:p>
      </dgm:t>
    </dgm:pt>
    <dgm:pt modelId="{A33229AE-1312-AE45-8864-808C494AC7D2}" type="pres">
      <dgm:prSet presAssocID="{AA102D84-4530-DD4C-9F19-21329B6D17DB}" presName="hierChild3" presStyleCnt="0"/>
      <dgm:spPr/>
    </dgm:pt>
    <dgm:pt modelId="{53270E75-C96A-4B41-B0D5-A19A68A8259E}" type="pres">
      <dgm:prSet presAssocID="{0B3CE289-5E89-A443-90AD-2007C75FAAC9}" presName="Name19" presStyleLbl="parChTrans1D4" presStyleIdx="2" presStyleCnt="4"/>
      <dgm:spPr/>
      <dgm:t>
        <a:bodyPr/>
        <a:lstStyle/>
        <a:p>
          <a:endParaRPr lang="en-US"/>
        </a:p>
      </dgm:t>
    </dgm:pt>
    <dgm:pt modelId="{682FEAC9-13AC-944A-92E0-3A7B91A15A77}" type="pres">
      <dgm:prSet presAssocID="{3118BDC3-1C10-C745-96E3-501F8A271EA0}" presName="Name21" presStyleCnt="0"/>
      <dgm:spPr/>
    </dgm:pt>
    <dgm:pt modelId="{9CDF368E-3591-BA42-BD15-CB2EC1728906}" type="pres">
      <dgm:prSet presAssocID="{3118BDC3-1C10-C745-96E3-501F8A271EA0}" presName="level2Shape" presStyleLbl="node4" presStyleIdx="2" presStyleCnt="4"/>
      <dgm:spPr/>
      <dgm:t>
        <a:bodyPr/>
        <a:lstStyle/>
        <a:p>
          <a:endParaRPr lang="en-US"/>
        </a:p>
      </dgm:t>
    </dgm:pt>
    <dgm:pt modelId="{1FEF3F13-D7B5-974A-8F72-57BBC74A62FB}" type="pres">
      <dgm:prSet presAssocID="{3118BDC3-1C10-C745-96E3-501F8A271EA0}" presName="hierChild3" presStyleCnt="0"/>
      <dgm:spPr/>
    </dgm:pt>
    <dgm:pt modelId="{BDB2102F-6883-7743-AC70-60F8B87BA37D}" type="pres">
      <dgm:prSet presAssocID="{0DEA761C-2D56-EF4F-91D8-7F9A82F445EB}" presName="Name19" presStyleLbl="parChTrans1D4" presStyleIdx="3" presStyleCnt="4"/>
      <dgm:spPr/>
      <dgm:t>
        <a:bodyPr/>
        <a:lstStyle/>
        <a:p>
          <a:endParaRPr lang="en-US"/>
        </a:p>
      </dgm:t>
    </dgm:pt>
    <dgm:pt modelId="{D59E4574-A7B0-3847-8193-B0B46A9DE3AE}" type="pres">
      <dgm:prSet presAssocID="{D7278EA9-81E4-A14D-8B87-FAB8B980D28D}" presName="Name21" presStyleCnt="0"/>
      <dgm:spPr/>
    </dgm:pt>
    <dgm:pt modelId="{821F0F87-072D-0B4C-B3F8-E0FC52142628}" type="pres">
      <dgm:prSet presAssocID="{D7278EA9-81E4-A14D-8B87-FAB8B980D28D}" presName="level2Shape" presStyleLbl="node4" presStyleIdx="3" presStyleCnt="4"/>
      <dgm:spPr/>
      <dgm:t>
        <a:bodyPr/>
        <a:lstStyle/>
        <a:p>
          <a:endParaRPr lang="en-US"/>
        </a:p>
      </dgm:t>
    </dgm:pt>
    <dgm:pt modelId="{2745B92F-6DD0-7D46-B0D1-329C144C8BF7}" type="pres">
      <dgm:prSet presAssocID="{D7278EA9-81E4-A14D-8B87-FAB8B980D28D}" presName="hierChild3" presStyleCnt="0"/>
      <dgm:spPr/>
    </dgm:pt>
    <dgm:pt modelId="{5953B8E1-B7F2-F04D-8F90-CF54841DB029}" type="pres">
      <dgm:prSet presAssocID="{A014D862-0B51-3145-9B1F-488F13B4F611}" presName="bgShapesFlow" presStyleCnt="0"/>
      <dgm:spPr/>
    </dgm:pt>
    <dgm:pt modelId="{EB6D5BE0-2838-1F41-BF34-6FBB8DAB9EAA}" type="pres">
      <dgm:prSet presAssocID="{C28BC718-B5B6-C340-AA82-60AC4B51029F}" presName="rectComp" presStyleCnt="0"/>
      <dgm:spPr/>
    </dgm:pt>
    <dgm:pt modelId="{693DEE9E-F598-DE46-B728-3BD892B653FA}" type="pres">
      <dgm:prSet presAssocID="{C28BC718-B5B6-C340-AA82-60AC4B51029F}" presName="bgRect" presStyleLbl="bgShp" presStyleIdx="0" presStyleCnt="5"/>
      <dgm:spPr/>
      <dgm:t>
        <a:bodyPr/>
        <a:lstStyle/>
        <a:p>
          <a:endParaRPr lang="en-US"/>
        </a:p>
      </dgm:t>
    </dgm:pt>
    <dgm:pt modelId="{F9E59E9D-3249-CD4C-9E0A-E009B47082D8}" type="pres">
      <dgm:prSet presAssocID="{C28BC718-B5B6-C340-AA82-60AC4B51029F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02307-7E3F-7746-BB40-DD1B7086378D}" type="pres">
      <dgm:prSet presAssocID="{C28BC718-B5B6-C340-AA82-60AC4B51029F}" presName="spComp" presStyleCnt="0"/>
      <dgm:spPr/>
    </dgm:pt>
    <dgm:pt modelId="{54344DAC-65D1-9346-A10C-FAF195CD5D4D}" type="pres">
      <dgm:prSet presAssocID="{C28BC718-B5B6-C340-AA82-60AC4B51029F}" presName="vSp" presStyleCnt="0"/>
      <dgm:spPr/>
    </dgm:pt>
    <dgm:pt modelId="{639E6BEE-0B46-3045-85AD-3DA79930515B}" type="pres">
      <dgm:prSet presAssocID="{BBE0829E-750B-254C-97F1-FC53C2A2ACF8}" presName="rectComp" presStyleCnt="0"/>
      <dgm:spPr/>
    </dgm:pt>
    <dgm:pt modelId="{C06B01B3-C13D-A142-B5A9-ED76A6791DF6}" type="pres">
      <dgm:prSet presAssocID="{BBE0829E-750B-254C-97F1-FC53C2A2ACF8}" presName="bgRect" presStyleLbl="bgShp" presStyleIdx="1" presStyleCnt="5"/>
      <dgm:spPr/>
      <dgm:t>
        <a:bodyPr/>
        <a:lstStyle/>
        <a:p>
          <a:endParaRPr lang="en-US"/>
        </a:p>
      </dgm:t>
    </dgm:pt>
    <dgm:pt modelId="{50132992-1022-1B44-AB43-F8CB88AD85A4}" type="pres">
      <dgm:prSet presAssocID="{BBE0829E-750B-254C-97F1-FC53C2A2ACF8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38696-32DF-2141-A3FE-98319A6C0F7E}" type="pres">
      <dgm:prSet presAssocID="{BBE0829E-750B-254C-97F1-FC53C2A2ACF8}" presName="spComp" presStyleCnt="0"/>
      <dgm:spPr/>
    </dgm:pt>
    <dgm:pt modelId="{983ADFED-DCDE-894D-8D6A-1C80D9EED93B}" type="pres">
      <dgm:prSet presAssocID="{BBE0829E-750B-254C-97F1-FC53C2A2ACF8}" presName="vSp" presStyleCnt="0"/>
      <dgm:spPr/>
    </dgm:pt>
    <dgm:pt modelId="{7E33D138-E4AA-FD47-93C9-489B92E9640E}" type="pres">
      <dgm:prSet presAssocID="{3FFB3FCA-381C-D649-B977-3A086348A51D}" presName="rectComp" presStyleCnt="0"/>
      <dgm:spPr/>
    </dgm:pt>
    <dgm:pt modelId="{4D4699CC-3DC3-BF47-884C-BC978034019D}" type="pres">
      <dgm:prSet presAssocID="{3FFB3FCA-381C-D649-B977-3A086348A51D}" presName="bgRect" presStyleLbl="bgShp" presStyleIdx="2" presStyleCnt="5"/>
      <dgm:spPr/>
      <dgm:t>
        <a:bodyPr/>
        <a:lstStyle/>
        <a:p>
          <a:endParaRPr lang="en-US"/>
        </a:p>
      </dgm:t>
    </dgm:pt>
    <dgm:pt modelId="{EE0D9B5C-8F94-9F44-AFCA-F7EED6CBAC6D}" type="pres">
      <dgm:prSet presAssocID="{3FFB3FCA-381C-D649-B977-3A086348A51D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FF484-EB52-924C-AEA7-EC9BE26C3A17}" type="pres">
      <dgm:prSet presAssocID="{3FFB3FCA-381C-D649-B977-3A086348A51D}" presName="spComp" presStyleCnt="0"/>
      <dgm:spPr/>
    </dgm:pt>
    <dgm:pt modelId="{28AB9DA1-5BE8-A646-9896-AF750847999D}" type="pres">
      <dgm:prSet presAssocID="{3FFB3FCA-381C-D649-B977-3A086348A51D}" presName="vSp" presStyleCnt="0"/>
      <dgm:spPr/>
    </dgm:pt>
    <dgm:pt modelId="{F12B195F-DE72-9A40-BC3F-107324BA46D5}" type="pres">
      <dgm:prSet presAssocID="{1E9CBBA6-51E1-7446-A9A4-3651B73A96BE}" presName="rectComp" presStyleCnt="0"/>
      <dgm:spPr/>
    </dgm:pt>
    <dgm:pt modelId="{D7E08D81-F95F-6E44-BAD1-697CF6A6A8DA}" type="pres">
      <dgm:prSet presAssocID="{1E9CBBA6-51E1-7446-A9A4-3651B73A96BE}" presName="bgRect" presStyleLbl="bgShp" presStyleIdx="3" presStyleCnt="5"/>
      <dgm:spPr/>
      <dgm:t>
        <a:bodyPr/>
        <a:lstStyle/>
        <a:p>
          <a:endParaRPr lang="en-US"/>
        </a:p>
      </dgm:t>
    </dgm:pt>
    <dgm:pt modelId="{8FF229E6-1FD5-A042-99A8-EF1274ECA79E}" type="pres">
      <dgm:prSet presAssocID="{1E9CBBA6-51E1-7446-A9A4-3651B73A96BE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B3D1E-97E5-344F-8D08-8C334D38F761}" type="pres">
      <dgm:prSet presAssocID="{1E9CBBA6-51E1-7446-A9A4-3651B73A96BE}" presName="spComp" presStyleCnt="0"/>
      <dgm:spPr/>
    </dgm:pt>
    <dgm:pt modelId="{9136D344-51E7-8847-A4CE-389122232FAA}" type="pres">
      <dgm:prSet presAssocID="{1E9CBBA6-51E1-7446-A9A4-3651B73A96BE}" presName="vSp" presStyleCnt="0"/>
      <dgm:spPr/>
    </dgm:pt>
    <dgm:pt modelId="{E7FF930C-5388-A745-AEBC-04ACDCA0E552}" type="pres">
      <dgm:prSet presAssocID="{7CBD7AE2-7085-5C4F-BFD0-43E261F5BD77}" presName="rectComp" presStyleCnt="0"/>
      <dgm:spPr/>
    </dgm:pt>
    <dgm:pt modelId="{A786BB54-7398-0042-9AF8-50F6C564A28B}" type="pres">
      <dgm:prSet presAssocID="{7CBD7AE2-7085-5C4F-BFD0-43E261F5BD77}" presName="bgRect" presStyleLbl="bgShp" presStyleIdx="4" presStyleCnt="5"/>
      <dgm:spPr/>
      <dgm:t>
        <a:bodyPr/>
        <a:lstStyle/>
        <a:p>
          <a:endParaRPr lang="en-US"/>
        </a:p>
      </dgm:t>
    </dgm:pt>
    <dgm:pt modelId="{60D2AD29-4418-9043-A766-793624913114}" type="pres">
      <dgm:prSet presAssocID="{7CBD7AE2-7085-5C4F-BFD0-43E261F5BD7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108710-C10E-044E-9D73-4BC77CBC8B88}" type="presOf" srcId="{C28BC718-B5B6-C340-AA82-60AC4B51029F}" destId="{F9E59E9D-3249-CD4C-9E0A-E009B47082D8}" srcOrd="1" destOrd="0" presId="urn:microsoft.com/office/officeart/2005/8/layout/hierarchy6"/>
    <dgm:cxn modelId="{7B9C46BF-17BD-904C-B2EF-80C81922B01D}" type="presOf" srcId="{EB521E54-2643-ED49-B6ED-832E9DF50F75}" destId="{692C2CE3-652D-5744-AB32-BD62B64AD96C}" srcOrd="0" destOrd="0" presId="urn:microsoft.com/office/officeart/2005/8/layout/hierarchy6"/>
    <dgm:cxn modelId="{1FB0B4DC-DE30-4D43-9D62-2C39B1880877}" type="presOf" srcId="{7CBD7AE2-7085-5C4F-BFD0-43E261F5BD77}" destId="{A786BB54-7398-0042-9AF8-50F6C564A28B}" srcOrd="0" destOrd="0" presId="urn:microsoft.com/office/officeart/2005/8/layout/hierarchy6"/>
    <dgm:cxn modelId="{117D7CED-AC14-F84D-AC57-572918B3CAC4}" type="presOf" srcId="{0B3CE289-5E89-A443-90AD-2007C75FAAC9}" destId="{53270E75-C96A-4B41-B0D5-A19A68A8259E}" srcOrd="0" destOrd="0" presId="urn:microsoft.com/office/officeart/2005/8/layout/hierarchy6"/>
    <dgm:cxn modelId="{BB738A5D-34C1-6A46-88AB-FB27EAD366EF}" srcId="{A014D862-0B51-3145-9B1F-488F13B4F611}" destId="{BBE0829E-750B-254C-97F1-FC53C2A2ACF8}" srcOrd="2" destOrd="0" parTransId="{A1B26E8B-0B8B-604A-98EC-B82064AC32DD}" sibTransId="{51CF16E7-FD83-7448-94E5-EECC280E88DE}"/>
    <dgm:cxn modelId="{B300790D-1504-DE46-9504-536AB848E496}" type="presOf" srcId="{C28BC718-B5B6-C340-AA82-60AC4B51029F}" destId="{693DEE9E-F598-DE46-B728-3BD892B653FA}" srcOrd="0" destOrd="0" presId="urn:microsoft.com/office/officeart/2005/8/layout/hierarchy6"/>
    <dgm:cxn modelId="{DA764D8A-46C1-5649-BF10-5DCC77E5994E}" type="presOf" srcId="{1E9CBBA6-51E1-7446-A9A4-3651B73A96BE}" destId="{D7E08D81-F95F-6E44-BAD1-697CF6A6A8DA}" srcOrd="0" destOrd="0" presId="urn:microsoft.com/office/officeart/2005/8/layout/hierarchy6"/>
    <dgm:cxn modelId="{CD2AAF84-E2A7-FD4E-A386-111E7B8F773B}" srcId="{546337C6-8461-3147-8210-1FC2261B7FF1}" destId="{EB521E54-2643-ED49-B6ED-832E9DF50F75}" srcOrd="0" destOrd="0" parTransId="{4433130F-AF28-E343-B3C2-B962EB1E8380}" sibTransId="{6E1D1309-7C2C-0C46-8FEE-F5B6308059DE}"/>
    <dgm:cxn modelId="{DD4D811B-8B5D-8B45-A130-CF8902AC4A3D}" srcId="{EB521E54-2643-ED49-B6ED-832E9DF50F75}" destId="{C8B78832-B6CD-1545-81ED-7D1CFA5E396A}" srcOrd="0" destOrd="0" parTransId="{FCF7BE78-63CE-BC4C-8EE5-AE65F771076E}" sibTransId="{C3C81F5C-57B8-2A40-BC65-E64744E459BA}"/>
    <dgm:cxn modelId="{57526E6A-1975-BF44-AF0C-75FD095E1019}" type="presOf" srcId="{C8B78832-B6CD-1545-81ED-7D1CFA5E396A}" destId="{920F1C97-E024-BC4B-B8BB-E289CBDA1CD5}" srcOrd="0" destOrd="0" presId="urn:microsoft.com/office/officeart/2005/8/layout/hierarchy6"/>
    <dgm:cxn modelId="{BD1A4D53-EF58-8D43-BE55-56FC720D4A06}" type="presOf" srcId="{A014D862-0B51-3145-9B1F-488F13B4F611}" destId="{C28A692A-E145-6845-AB81-9287C14099BD}" srcOrd="0" destOrd="0" presId="urn:microsoft.com/office/officeart/2005/8/layout/hierarchy6"/>
    <dgm:cxn modelId="{8B32E63F-337A-F34C-B6BB-CD657A4FF0FE}" srcId="{A014D862-0B51-3145-9B1F-488F13B4F611}" destId="{7CBD7AE2-7085-5C4F-BFD0-43E261F5BD77}" srcOrd="5" destOrd="0" parTransId="{92C07B8B-B1BD-7B47-BDB5-884DB73E1BF3}" sibTransId="{B1DCEE33-DCC3-4945-9CA2-649CD17C17CD}"/>
    <dgm:cxn modelId="{822833EC-74B0-FB4A-AD1A-0FC61E5374B7}" srcId="{A014D862-0B51-3145-9B1F-488F13B4F611}" destId="{C28BC718-B5B6-C340-AA82-60AC4B51029F}" srcOrd="1" destOrd="0" parTransId="{1BDCB0F2-BDCB-5942-990A-3B1A973776C5}" sibTransId="{A51DD617-E494-BC41-8126-B256E748CA6E}"/>
    <dgm:cxn modelId="{506C302B-A5A0-A94C-8C52-B6DA4659F60E}" type="presOf" srcId="{4433130F-AF28-E343-B3C2-B962EB1E8380}" destId="{1B49EE90-D938-3D48-A441-AF350F56A474}" srcOrd="0" destOrd="0" presId="urn:microsoft.com/office/officeart/2005/8/layout/hierarchy6"/>
    <dgm:cxn modelId="{2F02F4C9-DED7-4A46-BD39-C47B86774732}" srcId="{A014D862-0B51-3145-9B1F-488F13B4F611}" destId="{1E9CBBA6-51E1-7446-A9A4-3651B73A96BE}" srcOrd="4" destOrd="0" parTransId="{92AA7236-7B40-6747-A3C1-629FC633775F}" sibTransId="{B23D4AC3-A220-A04B-9D42-F0DB05D93FAC}"/>
    <dgm:cxn modelId="{0F459D45-72B4-3C45-B1B5-C075330E53B1}" type="presOf" srcId="{0AE21A6E-82B5-034E-B746-1E6ED38D41D1}" destId="{2A889BCA-2271-E646-8B31-01568222CE93}" srcOrd="0" destOrd="0" presId="urn:microsoft.com/office/officeart/2005/8/layout/hierarchy6"/>
    <dgm:cxn modelId="{1489E13E-5C6E-F24D-B5C1-15531C5304AC}" type="presOf" srcId="{546337C6-8461-3147-8210-1FC2261B7FF1}" destId="{7DE6E5A4-5042-6546-A0E5-BF66AE755FFF}" srcOrd="0" destOrd="0" presId="urn:microsoft.com/office/officeart/2005/8/layout/hierarchy6"/>
    <dgm:cxn modelId="{999B2CA4-C7DE-BF4E-924A-91AD2C36C38C}" srcId="{C8B78832-B6CD-1545-81ED-7D1CFA5E396A}" destId="{AA102D84-4530-DD4C-9F19-21329B6D17DB}" srcOrd="1" destOrd="0" parTransId="{56FE25CA-4152-DE4D-B34D-572989863EC7}" sibTransId="{046BA5C7-6C0F-AF4A-93AF-58194C3DB4FC}"/>
    <dgm:cxn modelId="{9E041C27-90AA-DF47-A499-FD3396BD066A}" type="presOf" srcId="{BBE0829E-750B-254C-97F1-FC53C2A2ACF8}" destId="{50132992-1022-1B44-AB43-F8CB88AD85A4}" srcOrd="1" destOrd="0" presId="urn:microsoft.com/office/officeart/2005/8/layout/hierarchy6"/>
    <dgm:cxn modelId="{52D6FC3E-BE3D-E04E-AE7D-7D71CA5122FE}" type="presOf" srcId="{1E9CBBA6-51E1-7446-A9A4-3651B73A96BE}" destId="{8FF229E6-1FD5-A042-99A8-EF1274ECA79E}" srcOrd="1" destOrd="0" presId="urn:microsoft.com/office/officeart/2005/8/layout/hierarchy6"/>
    <dgm:cxn modelId="{CB98CB9C-37FB-CB4D-9E34-4E965B1995BE}" type="presOf" srcId="{0DEA761C-2D56-EF4F-91D8-7F9A82F445EB}" destId="{BDB2102F-6883-7743-AC70-60F8B87BA37D}" srcOrd="0" destOrd="0" presId="urn:microsoft.com/office/officeart/2005/8/layout/hierarchy6"/>
    <dgm:cxn modelId="{40DDB14D-133B-324B-9004-3B113B730833}" srcId="{A014D862-0B51-3145-9B1F-488F13B4F611}" destId="{546337C6-8461-3147-8210-1FC2261B7FF1}" srcOrd="0" destOrd="0" parTransId="{5B1FC0D5-11AF-5144-87BE-0A7009DA89AD}" sibTransId="{CEDE28ED-34E6-C44B-A9C7-19747A384AE0}"/>
    <dgm:cxn modelId="{735E37A7-A7DD-EF41-8295-B6A0683C805F}" type="presOf" srcId="{6613019F-39FF-AC4D-AC3B-6759904EB41E}" destId="{D8A2FE5D-4602-D246-A27A-612A7507EE72}" srcOrd="0" destOrd="0" presId="urn:microsoft.com/office/officeart/2005/8/layout/hierarchy6"/>
    <dgm:cxn modelId="{FF0F3DC1-3889-6247-A868-158E64C8AA9B}" srcId="{AA102D84-4530-DD4C-9F19-21329B6D17DB}" destId="{3118BDC3-1C10-C745-96E3-501F8A271EA0}" srcOrd="0" destOrd="0" parTransId="{0B3CE289-5E89-A443-90AD-2007C75FAAC9}" sibTransId="{9D5994B0-4999-9046-B76B-4A536B312836}"/>
    <dgm:cxn modelId="{13E183A8-6BB2-8146-A839-9ACA9512401C}" type="presOf" srcId="{FCF7BE78-63CE-BC4C-8EE5-AE65F771076E}" destId="{4378C427-891F-8D42-A73E-BDDE18E8B68B}" srcOrd="0" destOrd="0" presId="urn:microsoft.com/office/officeart/2005/8/layout/hierarchy6"/>
    <dgm:cxn modelId="{0BF1EEF6-9D67-4148-B66E-643C8A36014D}" type="presOf" srcId="{AA102D84-4530-DD4C-9F19-21329B6D17DB}" destId="{2A7DD261-8233-F74D-8715-9B28BBB3A0E4}" srcOrd="0" destOrd="0" presId="urn:microsoft.com/office/officeart/2005/8/layout/hierarchy6"/>
    <dgm:cxn modelId="{74F7CFA4-54A3-4A4F-ADAC-582BA32F4886}" srcId="{C8B78832-B6CD-1545-81ED-7D1CFA5E396A}" destId="{D7278EA9-81E4-A14D-8B87-FAB8B980D28D}" srcOrd="2" destOrd="0" parTransId="{0DEA761C-2D56-EF4F-91D8-7F9A82F445EB}" sibTransId="{BFA3076E-10A2-4E4B-BDA7-A18A0BC21E0B}"/>
    <dgm:cxn modelId="{2A2E0935-89CF-504B-8550-8A19A2966CE4}" type="presOf" srcId="{3FFB3FCA-381C-D649-B977-3A086348A51D}" destId="{4D4699CC-3DC3-BF47-884C-BC978034019D}" srcOrd="0" destOrd="0" presId="urn:microsoft.com/office/officeart/2005/8/layout/hierarchy6"/>
    <dgm:cxn modelId="{1A51C24B-AAF7-A74D-8364-7011D9FAB161}" type="presOf" srcId="{3118BDC3-1C10-C745-96E3-501F8A271EA0}" destId="{9CDF368E-3591-BA42-BD15-CB2EC1728906}" srcOrd="0" destOrd="0" presId="urn:microsoft.com/office/officeart/2005/8/layout/hierarchy6"/>
    <dgm:cxn modelId="{427D00BA-422F-AE4B-A3AE-6CC661AB0BF0}" type="presOf" srcId="{7CBD7AE2-7085-5C4F-BFD0-43E261F5BD77}" destId="{60D2AD29-4418-9043-A766-793624913114}" srcOrd="1" destOrd="0" presId="urn:microsoft.com/office/officeart/2005/8/layout/hierarchy6"/>
    <dgm:cxn modelId="{F1715627-8BB6-1942-AF77-70F744A000B0}" srcId="{C8B78832-B6CD-1545-81ED-7D1CFA5E396A}" destId="{0AE21A6E-82B5-034E-B746-1E6ED38D41D1}" srcOrd="0" destOrd="0" parTransId="{6613019F-39FF-AC4D-AC3B-6759904EB41E}" sibTransId="{4662CC70-C508-5C48-8003-F4651341BA1E}"/>
    <dgm:cxn modelId="{FE4F2BEF-1CD3-074F-BE12-C950347688F3}" type="presOf" srcId="{D7278EA9-81E4-A14D-8B87-FAB8B980D28D}" destId="{821F0F87-072D-0B4C-B3F8-E0FC52142628}" srcOrd="0" destOrd="0" presId="urn:microsoft.com/office/officeart/2005/8/layout/hierarchy6"/>
    <dgm:cxn modelId="{CDAA6659-A1E9-FF4B-BEC8-36C4A1DA037D}" srcId="{A014D862-0B51-3145-9B1F-488F13B4F611}" destId="{3FFB3FCA-381C-D649-B977-3A086348A51D}" srcOrd="3" destOrd="0" parTransId="{4AEF5FDF-403A-1642-ACBD-F198C553132A}" sibTransId="{5519B956-2C70-E34D-A85C-5FF4A4F07C69}"/>
    <dgm:cxn modelId="{6C4CBAC9-EC7B-F244-9397-180DD3DAC999}" type="presOf" srcId="{56FE25CA-4152-DE4D-B34D-572989863EC7}" destId="{1F899CA3-11B0-8142-A7FA-A4F940ACDA51}" srcOrd="0" destOrd="0" presId="urn:microsoft.com/office/officeart/2005/8/layout/hierarchy6"/>
    <dgm:cxn modelId="{3E5A8340-FD45-9D48-BED9-E4689BC51658}" type="presOf" srcId="{3FFB3FCA-381C-D649-B977-3A086348A51D}" destId="{EE0D9B5C-8F94-9F44-AFCA-F7EED6CBAC6D}" srcOrd="1" destOrd="0" presId="urn:microsoft.com/office/officeart/2005/8/layout/hierarchy6"/>
    <dgm:cxn modelId="{33AE9F1D-69C2-FB46-8053-A1252294F686}" type="presOf" srcId="{BBE0829E-750B-254C-97F1-FC53C2A2ACF8}" destId="{C06B01B3-C13D-A142-B5A9-ED76A6791DF6}" srcOrd="0" destOrd="0" presId="urn:microsoft.com/office/officeart/2005/8/layout/hierarchy6"/>
    <dgm:cxn modelId="{42E6F89B-98F7-004E-A886-D008DE47824A}" type="presParOf" srcId="{C28A692A-E145-6845-AB81-9287C14099BD}" destId="{FC6C1CC5-F0FE-0648-98A6-445F0D068D8D}" srcOrd="0" destOrd="0" presId="urn:microsoft.com/office/officeart/2005/8/layout/hierarchy6"/>
    <dgm:cxn modelId="{83AAE129-3016-654A-8C4F-56A0CA70AEE2}" type="presParOf" srcId="{FC6C1CC5-F0FE-0648-98A6-445F0D068D8D}" destId="{DCD0BA9E-8382-514B-94F4-4903690F3058}" srcOrd="0" destOrd="0" presId="urn:microsoft.com/office/officeart/2005/8/layout/hierarchy6"/>
    <dgm:cxn modelId="{C0A4DFDF-EF0A-D746-ABD8-564EFCF8F44F}" type="presParOf" srcId="{FC6C1CC5-F0FE-0648-98A6-445F0D068D8D}" destId="{2D2D0E20-1EB8-8B49-99C3-00EFD5DAC147}" srcOrd="1" destOrd="0" presId="urn:microsoft.com/office/officeart/2005/8/layout/hierarchy6"/>
    <dgm:cxn modelId="{F2AAC042-9CEA-B845-BA6F-ADED423C2ADF}" type="presParOf" srcId="{2D2D0E20-1EB8-8B49-99C3-00EFD5DAC147}" destId="{16FE9AB0-705C-5042-9B77-BB9A462F0D47}" srcOrd="0" destOrd="0" presId="urn:microsoft.com/office/officeart/2005/8/layout/hierarchy6"/>
    <dgm:cxn modelId="{D04F28A9-2551-304E-980A-A8C523A1C38F}" type="presParOf" srcId="{16FE9AB0-705C-5042-9B77-BB9A462F0D47}" destId="{7DE6E5A4-5042-6546-A0E5-BF66AE755FFF}" srcOrd="0" destOrd="0" presId="urn:microsoft.com/office/officeart/2005/8/layout/hierarchy6"/>
    <dgm:cxn modelId="{F9360166-5B92-A64E-94F0-C8F0E3ACACCF}" type="presParOf" srcId="{16FE9AB0-705C-5042-9B77-BB9A462F0D47}" destId="{5A6F1E8F-CE99-1D4C-9A92-6B48239DF961}" srcOrd="1" destOrd="0" presId="urn:microsoft.com/office/officeart/2005/8/layout/hierarchy6"/>
    <dgm:cxn modelId="{CDFEAE27-D4B9-514E-86C7-64DC8C618D74}" type="presParOf" srcId="{5A6F1E8F-CE99-1D4C-9A92-6B48239DF961}" destId="{1B49EE90-D938-3D48-A441-AF350F56A474}" srcOrd="0" destOrd="0" presId="urn:microsoft.com/office/officeart/2005/8/layout/hierarchy6"/>
    <dgm:cxn modelId="{92477E2F-D992-9844-A254-BD8FFA8B6901}" type="presParOf" srcId="{5A6F1E8F-CE99-1D4C-9A92-6B48239DF961}" destId="{52E5304F-6116-AA49-B128-6E838692BCDE}" srcOrd="1" destOrd="0" presId="urn:microsoft.com/office/officeart/2005/8/layout/hierarchy6"/>
    <dgm:cxn modelId="{42EE5D7E-F0FC-EF4A-891D-A5A9E017095B}" type="presParOf" srcId="{52E5304F-6116-AA49-B128-6E838692BCDE}" destId="{692C2CE3-652D-5744-AB32-BD62B64AD96C}" srcOrd="0" destOrd="0" presId="urn:microsoft.com/office/officeart/2005/8/layout/hierarchy6"/>
    <dgm:cxn modelId="{C30B0B76-70C3-364E-857C-9E90036A9395}" type="presParOf" srcId="{52E5304F-6116-AA49-B128-6E838692BCDE}" destId="{8D8DD1E1-191C-6240-8564-4C9918205D09}" srcOrd="1" destOrd="0" presId="urn:microsoft.com/office/officeart/2005/8/layout/hierarchy6"/>
    <dgm:cxn modelId="{58DB8FC3-A62B-1D4E-89C5-D05BBAC9FCCA}" type="presParOf" srcId="{8D8DD1E1-191C-6240-8564-4C9918205D09}" destId="{4378C427-891F-8D42-A73E-BDDE18E8B68B}" srcOrd="0" destOrd="0" presId="urn:microsoft.com/office/officeart/2005/8/layout/hierarchy6"/>
    <dgm:cxn modelId="{EAAA4B39-D466-3548-8E9E-CFAA3CD1B56B}" type="presParOf" srcId="{8D8DD1E1-191C-6240-8564-4C9918205D09}" destId="{F9063730-E754-6747-8E5E-C7F4BD2DC182}" srcOrd="1" destOrd="0" presId="urn:microsoft.com/office/officeart/2005/8/layout/hierarchy6"/>
    <dgm:cxn modelId="{9A27E638-A369-354D-9C19-9BAECE1DBBFB}" type="presParOf" srcId="{F9063730-E754-6747-8E5E-C7F4BD2DC182}" destId="{920F1C97-E024-BC4B-B8BB-E289CBDA1CD5}" srcOrd="0" destOrd="0" presId="urn:microsoft.com/office/officeart/2005/8/layout/hierarchy6"/>
    <dgm:cxn modelId="{C45F0F32-3952-324C-80D7-C22A37AFF463}" type="presParOf" srcId="{F9063730-E754-6747-8E5E-C7F4BD2DC182}" destId="{3EEDAFA0-CC4C-8F46-B6C3-4EB464FED932}" srcOrd="1" destOrd="0" presId="urn:microsoft.com/office/officeart/2005/8/layout/hierarchy6"/>
    <dgm:cxn modelId="{70778E03-84CA-F64C-A22F-EC7AE3AC00B3}" type="presParOf" srcId="{3EEDAFA0-CC4C-8F46-B6C3-4EB464FED932}" destId="{D8A2FE5D-4602-D246-A27A-612A7507EE72}" srcOrd="0" destOrd="0" presId="urn:microsoft.com/office/officeart/2005/8/layout/hierarchy6"/>
    <dgm:cxn modelId="{FCCD5107-221E-0F48-9A56-0ABB323BD2BF}" type="presParOf" srcId="{3EEDAFA0-CC4C-8F46-B6C3-4EB464FED932}" destId="{E1F0F178-B4AB-0E4C-9F30-B97F23D4600A}" srcOrd="1" destOrd="0" presId="urn:microsoft.com/office/officeart/2005/8/layout/hierarchy6"/>
    <dgm:cxn modelId="{CC30D0E3-3EC1-6E4B-A106-EA41263AF7AB}" type="presParOf" srcId="{E1F0F178-B4AB-0E4C-9F30-B97F23D4600A}" destId="{2A889BCA-2271-E646-8B31-01568222CE93}" srcOrd="0" destOrd="0" presId="urn:microsoft.com/office/officeart/2005/8/layout/hierarchy6"/>
    <dgm:cxn modelId="{8DB5008A-AEE4-4F4C-9E04-059C2CC122C7}" type="presParOf" srcId="{E1F0F178-B4AB-0E4C-9F30-B97F23D4600A}" destId="{7D0DEA13-1DAD-9646-B54C-340D7FC10914}" srcOrd="1" destOrd="0" presId="urn:microsoft.com/office/officeart/2005/8/layout/hierarchy6"/>
    <dgm:cxn modelId="{613E867F-ABCC-0F44-8B28-93C8524B2090}" type="presParOf" srcId="{3EEDAFA0-CC4C-8F46-B6C3-4EB464FED932}" destId="{1F899CA3-11B0-8142-A7FA-A4F940ACDA51}" srcOrd="2" destOrd="0" presId="urn:microsoft.com/office/officeart/2005/8/layout/hierarchy6"/>
    <dgm:cxn modelId="{36879033-0480-8A43-AAEA-CFB73985EB34}" type="presParOf" srcId="{3EEDAFA0-CC4C-8F46-B6C3-4EB464FED932}" destId="{FA59839D-BC9C-C247-9118-010737C0EA3B}" srcOrd="3" destOrd="0" presId="urn:microsoft.com/office/officeart/2005/8/layout/hierarchy6"/>
    <dgm:cxn modelId="{2E537F33-8B63-BF4D-A266-7ED92B2E1823}" type="presParOf" srcId="{FA59839D-BC9C-C247-9118-010737C0EA3B}" destId="{2A7DD261-8233-F74D-8715-9B28BBB3A0E4}" srcOrd="0" destOrd="0" presId="urn:microsoft.com/office/officeart/2005/8/layout/hierarchy6"/>
    <dgm:cxn modelId="{F237C0AF-57E1-B54A-9BA3-81E6C85997F4}" type="presParOf" srcId="{FA59839D-BC9C-C247-9118-010737C0EA3B}" destId="{A33229AE-1312-AE45-8864-808C494AC7D2}" srcOrd="1" destOrd="0" presId="urn:microsoft.com/office/officeart/2005/8/layout/hierarchy6"/>
    <dgm:cxn modelId="{9A2E2448-0657-D843-964F-5EF869524F7E}" type="presParOf" srcId="{A33229AE-1312-AE45-8864-808C494AC7D2}" destId="{53270E75-C96A-4B41-B0D5-A19A68A8259E}" srcOrd="0" destOrd="0" presId="urn:microsoft.com/office/officeart/2005/8/layout/hierarchy6"/>
    <dgm:cxn modelId="{7F9BBF18-28E6-B24A-AE1C-E5BDC778299B}" type="presParOf" srcId="{A33229AE-1312-AE45-8864-808C494AC7D2}" destId="{682FEAC9-13AC-944A-92E0-3A7B91A15A77}" srcOrd="1" destOrd="0" presId="urn:microsoft.com/office/officeart/2005/8/layout/hierarchy6"/>
    <dgm:cxn modelId="{D29BBEF9-F828-A240-98FE-5F0FC626C3AA}" type="presParOf" srcId="{682FEAC9-13AC-944A-92E0-3A7B91A15A77}" destId="{9CDF368E-3591-BA42-BD15-CB2EC1728906}" srcOrd="0" destOrd="0" presId="urn:microsoft.com/office/officeart/2005/8/layout/hierarchy6"/>
    <dgm:cxn modelId="{A906EA5C-A9C9-464C-A821-12D92CE97777}" type="presParOf" srcId="{682FEAC9-13AC-944A-92E0-3A7B91A15A77}" destId="{1FEF3F13-D7B5-974A-8F72-57BBC74A62FB}" srcOrd="1" destOrd="0" presId="urn:microsoft.com/office/officeart/2005/8/layout/hierarchy6"/>
    <dgm:cxn modelId="{4F2EC69A-557F-AB4C-B381-623F4844BC1C}" type="presParOf" srcId="{3EEDAFA0-CC4C-8F46-B6C3-4EB464FED932}" destId="{BDB2102F-6883-7743-AC70-60F8B87BA37D}" srcOrd="4" destOrd="0" presId="urn:microsoft.com/office/officeart/2005/8/layout/hierarchy6"/>
    <dgm:cxn modelId="{B5279169-EB87-7040-B49A-C605093B3C11}" type="presParOf" srcId="{3EEDAFA0-CC4C-8F46-B6C3-4EB464FED932}" destId="{D59E4574-A7B0-3847-8193-B0B46A9DE3AE}" srcOrd="5" destOrd="0" presId="urn:microsoft.com/office/officeart/2005/8/layout/hierarchy6"/>
    <dgm:cxn modelId="{6A4A9DDB-9F57-F344-A590-AB28FEC0DE85}" type="presParOf" srcId="{D59E4574-A7B0-3847-8193-B0B46A9DE3AE}" destId="{821F0F87-072D-0B4C-B3F8-E0FC52142628}" srcOrd="0" destOrd="0" presId="urn:microsoft.com/office/officeart/2005/8/layout/hierarchy6"/>
    <dgm:cxn modelId="{CEA8AD43-F40D-A14B-8857-729D04A46472}" type="presParOf" srcId="{D59E4574-A7B0-3847-8193-B0B46A9DE3AE}" destId="{2745B92F-6DD0-7D46-B0D1-329C144C8BF7}" srcOrd="1" destOrd="0" presId="urn:microsoft.com/office/officeart/2005/8/layout/hierarchy6"/>
    <dgm:cxn modelId="{C3FA507D-CE32-2F4B-9005-2152C15695F7}" type="presParOf" srcId="{C28A692A-E145-6845-AB81-9287C14099BD}" destId="{5953B8E1-B7F2-F04D-8F90-CF54841DB029}" srcOrd="1" destOrd="0" presId="urn:microsoft.com/office/officeart/2005/8/layout/hierarchy6"/>
    <dgm:cxn modelId="{7BB7A356-46D2-5445-852B-70C5C2DB29C5}" type="presParOf" srcId="{5953B8E1-B7F2-F04D-8F90-CF54841DB029}" destId="{EB6D5BE0-2838-1F41-BF34-6FBB8DAB9EAA}" srcOrd="0" destOrd="0" presId="urn:microsoft.com/office/officeart/2005/8/layout/hierarchy6"/>
    <dgm:cxn modelId="{2D007C75-FB25-BA4F-A7D1-E6E15441676E}" type="presParOf" srcId="{EB6D5BE0-2838-1F41-BF34-6FBB8DAB9EAA}" destId="{693DEE9E-F598-DE46-B728-3BD892B653FA}" srcOrd="0" destOrd="0" presId="urn:microsoft.com/office/officeart/2005/8/layout/hierarchy6"/>
    <dgm:cxn modelId="{DF04D744-060A-F94A-A8C6-FA626D630BD4}" type="presParOf" srcId="{EB6D5BE0-2838-1F41-BF34-6FBB8DAB9EAA}" destId="{F9E59E9D-3249-CD4C-9E0A-E009B47082D8}" srcOrd="1" destOrd="0" presId="urn:microsoft.com/office/officeart/2005/8/layout/hierarchy6"/>
    <dgm:cxn modelId="{5F3BA4DE-8C81-3848-ACC9-CA7D63FC5F72}" type="presParOf" srcId="{5953B8E1-B7F2-F04D-8F90-CF54841DB029}" destId="{3BB02307-7E3F-7746-BB40-DD1B7086378D}" srcOrd="1" destOrd="0" presId="urn:microsoft.com/office/officeart/2005/8/layout/hierarchy6"/>
    <dgm:cxn modelId="{319F95AD-44A9-4F42-A82B-41A2F7747176}" type="presParOf" srcId="{3BB02307-7E3F-7746-BB40-DD1B7086378D}" destId="{54344DAC-65D1-9346-A10C-FAF195CD5D4D}" srcOrd="0" destOrd="0" presId="urn:microsoft.com/office/officeart/2005/8/layout/hierarchy6"/>
    <dgm:cxn modelId="{7A192EFA-ED97-9D4D-9662-FAF0A37CFB50}" type="presParOf" srcId="{5953B8E1-B7F2-F04D-8F90-CF54841DB029}" destId="{639E6BEE-0B46-3045-85AD-3DA79930515B}" srcOrd="2" destOrd="0" presId="urn:microsoft.com/office/officeart/2005/8/layout/hierarchy6"/>
    <dgm:cxn modelId="{D9E086B7-5C44-9840-9329-FC8D25C8D2F5}" type="presParOf" srcId="{639E6BEE-0B46-3045-85AD-3DA79930515B}" destId="{C06B01B3-C13D-A142-B5A9-ED76A6791DF6}" srcOrd="0" destOrd="0" presId="urn:microsoft.com/office/officeart/2005/8/layout/hierarchy6"/>
    <dgm:cxn modelId="{B26AD99E-D169-7040-AECF-7BD25C8B8E0E}" type="presParOf" srcId="{639E6BEE-0B46-3045-85AD-3DA79930515B}" destId="{50132992-1022-1B44-AB43-F8CB88AD85A4}" srcOrd="1" destOrd="0" presId="urn:microsoft.com/office/officeart/2005/8/layout/hierarchy6"/>
    <dgm:cxn modelId="{A8A275DF-75C8-CA42-B1C3-03B358013C9B}" type="presParOf" srcId="{5953B8E1-B7F2-F04D-8F90-CF54841DB029}" destId="{60038696-32DF-2141-A3FE-98319A6C0F7E}" srcOrd="3" destOrd="0" presId="urn:microsoft.com/office/officeart/2005/8/layout/hierarchy6"/>
    <dgm:cxn modelId="{37B3C0B1-DE16-AC48-9338-D0A54FBEA2C5}" type="presParOf" srcId="{60038696-32DF-2141-A3FE-98319A6C0F7E}" destId="{983ADFED-DCDE-894D-8D6A-1C80D9EED93B}" srcOrd="0" destOrd="0" presId="urn:microsoft.com/office/officeart/2005/8/layout/hierarchy6"/>
    <dgm:cxn modelId="{FF51E094-B046-0E41-8785-F17A5D11D9CB}" type="presParOf" srcId="{5953B8E1-B7F2-F04D-8F90-CF54841DB029}" destId="{7E33D138-E4AA-FD47-93C9-489B92E9640E}" srcOrd="4" destOrd="0" presId="urn:microsoft.com/office/officeart/2005/8/layout/hierarchy6"/>
    <dgm:cxn modelId="{F5A53FE3-4900-AB4E-8AFD-35686EF39CD7}" type="presParOf" srcId="{7E33D138-E4AA-FD47-93C9-489B92E9640E}" destId="{4D4699CC-3DC3-BF47-884C-BC978034019D}" srcOrd="0" destOrd="0" presId="urn:microsoft.com/office/officeart/2005/8/layout/hierarchy6"/>
    <dgm:cxn modelId="{13AFC115-24B3-F24B-949B-22534A08AFE7}" type="presParOf" srcId="{7E33D138-E4AA-FD47-93C9-489B92E9640E}" destId="{EE0D9B5C-8F94-9F44-AFCA-F7EED6CBAC6D}" srcOrd="1" destOrd="0" presId="urn:microsoft.com/office/officeart/2005/8/layout/hierarchy6"/>
    <dgm:cxn modelId="{E15A4485-7C13-F049-B662-43CCD668B61A}" type="presParOf" srcId="{5953B8E1-B7F2-F04D-8F90-CF54841DB029}" destId="{332FF484-EB52-924C-AEA7-EC9BE26C3A17}" srcOrd="5" destOrd="0" presId="urn:microsoft.com/office/officeart/2005/8/layout/hierarchy6"/>
    <dgm:cxn modelId="{CEF6CE86-BA31-734C-A637-18F241E5B93D}" type="presParOf" srcId="{332FF484-EB52-924C-AEA7-EC9BE26C3A17}" destId="{28AB9DA1-5BE8-A646-9896-AF750847999D}" srcOrd="0" destOrd="0" presId="urn:microsoft.com/office/officeart/2005/8/layout/hierarchy6"/>
    <dgm:cxn modelId="{BA0CB260-D7D5-344E-B9F2-AE3211A08DE0}" type="presParOf" srcId="{5953B8E1-B7F2-F04D-8F90-CF54841DB029}" destId="{F12B195F-DE72-9A40-BC3F-107324BA46D5}" srcOrd="6" destOrd="0" presId="urn:microsoft.com/office/officeart/2005/8/layout/hierarchy6"/>
    <dgm:cxn modelId="{8D691A59-D597-5346-9802-55C123606F75}" type="presParOf" srcId="{F12B195F-DE72-9A40-BC3F-107324BA46D5}" destId="{D7E08D81-F95F-6E44-BAD1-697CF6A6A8DA}" srcOrd="0" destOrd="0" presId="urn:microsoft.com/office/officeart/2005/8/layout/hierarchy6"/>
    <dgm:cxn modelId="{53B0045E-06DE-F647-A381-F68FBCB4C2E4}" type="presParOf" srcId="{F12B195F-DE72-9A40-BC3F-107324BA46D5}" destId="{8FF229E6-1FD5-A042-99A8-EF1274ECA79E}" srcOrd="1" destOrd="0" presId="urn:microsoft.com/office/officeart/2005/8/layout/hierarchy6"/>
    <dgm:cxn modelId="{4377A126-DFB3-9248-AE68-1C448918941E}" type="presParOf" srcId="{5953B8E1-B7F2-F04D-8F90-CF54841DB029}" destId="{A6FB3D1E-97E5-344F-8D08-8C334D38F761}" srcOrd="7" destOrd="0" presId="urn:microsoft.com/office/officeart/2005/8/layout/hierarchy6"/>
    <dgm:cxn modelId="{D6F45A84-FA6A-C545-A0A4-EB9D97FA1695}" type="presParOf" srcId="{A6FB3D1E-97E5-344F-8D08-8C334D38F761}" destId="{9136D344-51E7-8847-A4CE-389122232FAA}" srcOrd="0" destOrd="0" presId="urn:microsoft.com/office/officeart/2005/8/layout/hierarchy6"/>
    <dgm:cxn modelId="{39D0F17F-3AE7-3749-8A01-D388DF99E752}" type="presParOf" srcId="{5953B8E1-B7F2-F04D-8F90-CF54841DB029}" destId="{E7FF930C-5388-A745-AEBC-04ACDCA0E552}" srcOrd="8" destOrd="0" presId="urn:microsoft.com/office/officeart/2005/8/layout/hierarchy6"/>
    <dgm:cxn modelId="{9176F427-61F1-D445-AB67-F3368D853E80}" type="presParOf" srcId="{E7FF930C-5388-A745-AEBC-04ACDCA0E552}" destId="{A786BB54-7398-0042-9AF8-50F6C564A28B}" srcOrd="0" destOrd="0" presId="urn:microsoft.com/office/officeart/2005/8/layout/hierarchy6"/>
    <dgm:cxn modelId="{9B7E2A9B-B2AF-E84A-9786-88859B7E48EF}" type="presParOf" srcId="{E7FF930C-5388-A745-AEBC-04ACDCA0E552}" destId="{60D2AD29-4418-9043-A766-79362491311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6BB54-7398-0042-9AF8-50F6C564A28B}">
      <dsp:nvSpPr>
        <dsp:cNvPr id="0" name=""/>
        <dsp:cNvSpPr/>
      </dsp:nvSpPr>
      <dsp:spPr>
        <a:xfrm>
          <a:off x="0" y="3718699"/>
          <a:ext cx="8229600" cy="7940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Physical System</a:t>
          </a:r>
          <a:endParaRPr lang="en-US" sz="2200" kern="1200" dirty="0"/>
        </a:p>
      </dsp:txBody>
      <dsp:txXfrm>
        <a:off x="0" y="3718699"/>
        <a:ext cx="2468880" cy="794027"/>
      </dsp:txXfrm>
    </dsp:sp>
    <dsp:sp modelId="{D7E08D81-F95F-6E44-BAD1-697CF6A6A8DA}">
      <dsp:nvSpPr>
        <dsp:cNvPr id="0" name=""/>
        <dsp:cNvSpPr/>
      </dsp:nvSpPr>
      <dsp:spPr>
        <a:xfrm>
          <a:off x="0" y="2792333"/>
          <a:ext cx="8229600" cy="7940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Sensors/Drivers</a:t>
          </a:r>
          <a:endParaRPr lang="en-US" sz="2200" kern="1200" dirty="0"/>
        </a:p>
      </dsp:txBody>
      <dsp:txXfrm>
        <a:off x="0" y="2792333"/>
        <a:ext cx="2468880" cy="794027"/>
      </dsp:txXfrm>
    </dsp:sp>
    <dsp:sp modelId="{4D4699CC-3DC3-BF47-884C-BC978034019D}">
      <dsp:nvSpPr>
        <dsp:cNvPr id="0" name=""/>
        <dsp:cNvSpPr/>
      </dsp:nvSpPr>
      <dsp:spPr>
        <a:xfrm>
          <a:off x="0" y="1865967"/>
          <a:ext cx="8229600" cy="7940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Acquisition</a:t>
          </a:r>
          <a:endParaRPr lang="en-US" sz="2200" kern="1200" dirty="0"/>
        </a:p>
      </dsp:txBody>
      <dsp:txXfrm>
        <a:off x="0" y="1865967"/>
        <a:ext cx="2468880" cy="794027"/>
      </dsp:txXfrm>
    </dsp:sp>
    <dsp:sp modelId="{C06B01B3-C13D-A142-B5A9-ED76A6791DF6}">
      <dsp:nvSpPr>
        <dsp:cNvPr id="0" name=""/>
        <dsp:cNvSpPr/>
      </dsp:nvSpPr>
      <dsp:spPr>
        <a:xfrm>
          <a:off x="0" y="939601"/>
          <a:ext cx="8229600" cy="7940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Low Level Control</a:t>
          </a:r>
          <a:endParaRPr lang="en-US" sz="2200" kern="1200" dirty="0"/>
        </a:p>
      </dsp:txBody>
      <dsp:txXfrm>
        <a:off x="0" y="939601"/>
        <a:ext cx="2468880" cy="794027"/>
      </dsp:txXfrm>
    </dsp:sp>
    <dsp:sp modelId="{693DEE9E-F598-DE46-B728-3BD892B653FA}">
      <dsp:nvSpPr>
        <dsp:cNvPr id="0" name=""/>
        <dsp:cNvSpPr/>
      </dsp:nvSpPr>
      <dsp:spPr>
        <a:xfrm>
          <a:off x="0" y="13236"/>
          <a:ext cx="8229600" cy="7940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High Level Control</a:t>
          </a:r>
          <a:endParaRPr lang="en-US" sz="2200" kern="1200" dirty="0"/>
        </a:p>
      </dsp:txBody>
      <dsp:txXfrm>
        <a:off x="0" y="13236"/>
        <a:ext cx="2468880" cy="794027"/>
      </dsp:txXfrm>
    </dsp:sp>
    <dsp:sp modelId="{7DE6E5A4-5042-6546-A0E5-BF66AE755FFF}">
      <dsp:nvSpPr>
        <dsp:cNvPr id="0" name=""/>
        <dsp:cNvSpPr/>
      </dsp:nvSpPr>
      <dsp:spPr>
        <a:xfrm>
          <a:off x="4770676" y="79405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Simulink</a:t>
          </a:r>
          <a:endParaRPr lang="en-US" sz="1700" kern="1200" dirty="0"/>
        </a:p>
      </dsp:txBody>
      <dsp:txXfrm>
        <a:off x="4790056" y="98785"/>
        <a:ext cx="953774" cy="622929"/>
      </dsp:txXfrm>
    </dsp:sp>
    <dsp:sp modelId="{1B49EE90-D938-3D48-A441-AF350F56A474}">
      <dsp:nvSpPr>
        <dsp:cNvPr id="0" name=""/>
        <dsp:cNvSpPr/>
      </dsp:nvSpPr>
      <dsp:spPr>
        <a:xfrm>
          <a:off x="5221223" y="741094"/>
          <a:ext cx="91440" cy="264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2C2CE3-652D-5744-AB32-BD62B64AD96C}">
      <dsp:nvSpPr>
        <dsp:cNvPr id="0" name=""/>
        <dsp:cNvSpPr/>
      </dsp:nvSpPr>
      <dsp:spPr>
        <a:xfrm>
          <a:off x="4770676" y="1005770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Arduino</a:t>
          </a:r>
          <a:endParaRPr lang="en-US" sz="1700" kern="1200" dirty="0"/>
        </a:p>
      </dsp:txBody>
      <dsp:txXfrm>
        <a:off x="4790056" y="1025150"/>
        <a:ext cx="953774" cy="622929"/>
      </dsp:txXfrm>
    </dsp:sp>
    <dsp:sp modelId="{4378C427-891F-8D42-A73E-BDDE18E8B68B}">
      <dsp:nvSpPr>
        <dsp:cNvPr id="0" name=""/>
        <dsp:cNvSpPr/>
      </dsp:nvSpPr>
      <dsp:spPr>
        <a:xfrm>
          <a:off x="5221223" y="1667460"/>
          <a:ext cx="91440" cy="264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F1C97-E024-BC4B-B8BB-E289CBDA1CD5}">
      <dsp:nvSpPr>
        <dsp:cNvPr id="0" name=""/>
        <dsp:cNvSpPr/>
      </dsp:nvSpPr>
      <dsp:spPr>
        <a:xfrm>
          <a:off x="4770676" y="1932136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Shield</a:t>
          </a:r>
          <a:endParaRPr lang="en-US" sz="1700" kern="1200" dirty="0"/>
        </a:p>
      </dsp:txBody>
      <dsp:txXfrm>
        <a:off x="4790056" y="1951516"/>
        <a:ext cx="953774" cy="622929"/>
      </dsp:txXfrm>
    </dsp:sp>
    <dsp:sp modelId="{D8A2FE5D-4602-D246-A27A-612A7507EE72}">
      <dsp:nvSpPr>
        <dsp:cNvPr id="0" name=""/>
        <dsp:cNvSpPr/>
      </dsp:nvSpPr>
      <dsp:spPr>
        <a:xfrm>
          <a:off x="3976648" y="2593826"/>
          <a:ext cx="1290295" cy="264675"/>
        </a:xfrm>
        <a:custGeom>
          <a:avLst/>
          <a:gdLst/>
          <a:ahLst/>
          <a:cxnLst/>
          <a:rect l="0" t="0" r="0" b="0"/>
          <a:pathLst>
            <a:path>
              <a:moveTo>
                <a:pt x="1290295" y="0"/>
              </a:moveTo>
              <a:lnTo>
                <a:pt x="1290295" y="132337"/>
              </a:lnTo>
              <a:lnTo>
                <a:pt x="0" y="132337"/>
              </a:lnTo>
              <a:lnTo>
                <a:pt x="0" y="2646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89BCA-2271-E646-8B31-01568222CE93}">
      <dsp:nvSpPr>
        <dsp:cNvPr id="0" name=""/>
        <dsp:cNvSpPr/>
      </dsp:nvSpPr>
      <dsp:spPr>
        <a:xfrm>
          <a:off x="3480381" y="2858502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IMU</a:t>
          </a:r>
          <a:endParaRPr lang="en-US" sz="1700" kern="1200" dirty="0"/>
        </a:p>
      </dsp:txBody>
      <dsp:txXfrm>
        <a:off x="3499761" y="2877882"/>
        <a:ext cx="953774" cy="622929"/>
      </dsp:txXfrm>
    </dsp:sp>
    <dsp:sp modelId="{1F899CA3-11B0-8142-A7FA-A4F940ACDA51}">
      <dsp:nvSpPr>
        <dsp:cNvPr id="0" name=""/>
        <dsp:cNvSpPr/>
      </dsp:nvSpPr>
      <dsp:spPr>
        <a:xfrm>
          <a:off x="5221223" y="2593826"/>
          <a:ext cx="91440" cy="264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DD261-8233-F74D-8715-9B28BBB3A0E4}">
      <dsp:nvSpPr>
        <dsp:cNvPr id="0" name=""/>
        <dsp:cNvSpPr/>
      </dsp:nvSpPr>
      <dsp:spPr>
        <a:xfrm>
          <a:off x="4770676" y="2858502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Encoder Counters</a:t>
          </a:r>
          <a:endParaRPr lang="en-US" sz="1700" kern="1200" dirty="0"/>
        </a:p>
      </dsp:txBody>
      <dsp:txXfrm>
        <a:off x="4790056" y="2877882"/>
        <a:ext cx="953774" cy="622929"/>
      </dsp:txXfrm>
    </dsp:sp>
    <dsp:sp modelId="{53270E75-C96A-4B41-B0D5-A19A68A8259E}">
      <dsp:nvSpPr>
        <dsp:cNvPr id="0" name=""/>
        <dsp:cNvSpPr/>
      </dsp:nvSpPr>
      <dsp:spPr>
        <a:xfrm>
          <a:off x="5221223" y="3520192"/>
          <a:ext cx="91440" cy="2646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6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F368E-3591-BA42-BD15-CB2EC1728906}">
      <dsp:nvSpPr>
        <dsp:cNvPr id="0" name=""/>
        <dsp:cNvSpPr/>
      </dsp:nvSpPr>
      <dsp:spPr>
        <a:xfrm>
          <a:off x="4770676" y="3784868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Robot</a:t>
          </a:r>
          <a:endParaRPr lang="en-US" sz="1700" kern="1200" dirty="0"/>
        </a:p>
      </dsp:txBody>
      <dsp:txXfrm>
        <a:off x="4790056" y="3804248"/>
        <a:ext cx="953774" cy="622929"/>
      </dsp:txXfrm>
    </dsp:sp>
    <dsp:sp modelId="{BDB2102F-6883-7743-AC70-60F8B87BA37D}">
      <dsp:nvSpPr>
        <dsp:cNvPr id="0" name=""/>
        <dsp:cNvSpPr/>
      </dsp:nvSpPr>
      <dsp:spPr>
        <a:xfrm>
          <a:off x="5266943" y="2593826"/>
          <a:ext cx="1290295" cy="264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37"/>
              </a:lnTo>
              <a:lnTo>
                <a:pt x="1290295" y="132337"/>
              </a:lnTo>
              <a:lnTo>
                <a:pt x="1290295" y="2646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F0F87-072D-0B4C-B3F8-E0FC52142628}">
      <dsp:nvSpPr>
        <dsp:cNvPr id="0" name=""/>
        <dsp:cNvSpPr/>
      </dsp:nvSpPr>
      <dsp:spPr>
        <a:xfrm>
          <a:off x="6060971" y="2858502"/>
          <a:ext cx="992534" cy="6616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Motor Drivers</a:t>
          </a:r>
          <a:endParaRPr lang="en-US" sz="1700" kern="1200" dirty="0"/>
        </a:p>
      </dsp:txBody>
      <dsp:txXfrm>
        <a:off x="6080351" y="2877882"/>
        <a:ext cx="953774" cy="62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13EA8-4F3E-1F48-A9A5-9234EDCD700E}" type="datetime1">
              <a:rPr lang="en-US" smtClean="0"/>
              <a:t>1/31/13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2F3B2-597D-CF42-8955-A6813AED1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9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FC582-304D-E540-A173-080007BE7EF6}" type="datetime1">
              <a:rPr lang="en-US" smtClean="0"/>
              <a:t>1/31/13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EDD32-AE5E-AE4A-A076-A669B7EF9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EDD32-AE5E-AE4A-A076-A669B7EF91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50</a:t>
            </a:r>
            <a:r>
              <a:rPr lang="en-US" baseline="0" dirty="0" smtClean="0"/>
              <a:t> – 70 rad/s is likely use zone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17.5 degrees +- 5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Robot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sink at most speeds</a:t>
            </a:r>
          </a:p>
          <a:p>
            <a:pPr marL="171450" lvl="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EDD32-AE5E-AE4A-A076-A669B7EF91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C796-FD23-1343-8B11-5B549A1D1936}" type="datetime1">
              <a:rPr lang="en-US" smtClean="0"/>
              <a:t>1/31/13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4518-9DE5-CD4D-8E40-D732B2418E64}" type="datetime1">
              <a:rPr lang="en-US" smtClean="0"/>
              <a:t>1/31/13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DD5D-2C1B-C842-BD61-6B117C287B6A}" type="datetime1">
              <a:rPr lang="en-US" smtClean="0"/>
              <a:t>1/31/13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3E7C-8558-8C40-A1A8-7B526CDD9C15}" type="datetime1">
              <a:rPr lang="en-US" smtClean="0"/>
              <a:t>1/31/13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49BFC-F662-C242-B689-ECA989AEF01F}" type="datetime1">
              <a:rPr lang="en-US" smtClean="0"/>
              <a:t>1/31/13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45F1-FD42-A143-85BF-D5FC0BFC8C81}" type="datetime1">
              <a:rPr lang="en-US" smtClean="0"/>
              <a:t>1/31/13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5740-90A9-D74E-9EDF-D0660BDB1697}" type="datetime1">
              <a:rPr lang="en-US" smtClean="0"/>
              <a:t>1/31/13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CDFF-C999-EE4A-A2C7-EBF8BD3527D2}" type="datetime1">
              <a:rPr lang="en-US" smtClean="0"/>
              <a:t>1/31/13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CABF-1174-AD4E-850C-CD9F69A3CD9B}" type="datetime1">
              <a:rPr lang="en-US" smtClean="0"/>
              <a:t>1/31/13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BAA1-660D-734D-A481-F9ABB2F76D0C}" type="datetime1">
              <a:rPr lang="en-US" smtClean="0"/>
              <a:t>1/31/13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43E1-82E0-214C-877E-15A537CBD4C7}" type="datetime1">
              <a:rPr lang="en-US" smtClean="0"/>
              <a:t>1/31/13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40790AC-40F0-3B44-A6A3-559C7FDBEFD8}" type="datetime1">
              <a:rPr lang="en-US" smtClean="0"/>
              <a:t>1/31/13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95000"/>
              <a:lumOff val="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95000"/>
              <a:lumOff val="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95000"/>
              <a:lumOff val="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95000"/>
              <a:lumOff val="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.emf"/><Relationship Id="rId19" Type="http://schemas.openxmlformats.org/officeDocument/2006/relationships/image" Target="../media/image32.emf"/><Relationship Id="rId20" Type="http://schemas.openxmlformats.org/officeDocument/2006/relationships/image" Target="../media/image33.emf"/><Relationship Id="rId11" Type="http://schemas.openxmlformats.org/officeDocument/2006/relationships/image" Target="../media/image190.png"/><Relationship Id="rId12" Type="http://schemas.openxmlformats.org/officeDocument/2006/relationships/image" Target="../media/image25.emf"/><Relationship Id="rId13" Type="http://schemas.openxmlformats.org/officeDocument/2006/relationships/image" Target="../media/image26.emf"/><Relationship Id="rId14" Type="http://schemas.openxmlformats.org/officeDocument/2006/relationships/image" Target="../media/image27.emf"/><Relationship Id="rId15" Type="http://schemas.openxmlformats.org/officeDocument/2006/relationships/image" Target="../media/image28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17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openxmlformats.org/officeDocument/2006/relationships/video" Target="NULL" TargetMode="External"/><Relationship Id="rId2" Type="http://schemas.microsoft.com/office/2007/relationships/media" Target="../media/media5.avi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openxmlformats.org/officeDocument/2006/relationships/video" Target="NULL" TargetMode="External"/><Relationship Id="rId2" Type="http://schemas.microsoft.com/office/2007/relationships/media" Target="../media/media6.avi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openxmlformats.org/officeDocument/2006/relationships/video" Target="NULL" TargetMode="External"/><Relationship Id="rId2" Type="http://schemas.microsoft.com/office/2007/relationships/media" Target="../media/media7.avi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1.avi"/><Relationship Id="rId2" Type="http://schemas.openxmlformats.org/officeDocument/2006/relationships/video" Target="../media/media11.avi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etti\Google Drive\WaterRunner\presentation 1\figures and stuff\funny_lizard-1440x90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7" t="21891" r="25131" b="19490"/>
          <a:stretch/>
        </p:blipFill>
        <p:spPr bwMode="auto">
          <a:xfrm>
            <a:off x="1790911" y="609601"/>
            <a:ext cx="5562599" cy="3842207"/>
          </a:xfrm>
          <a:prstGeom prst="rect">
            <a:avLst/>
          </a:prstGeom>
          <a:ln>
            <a:noFill/>
          </a:ln>
          <a:effectLst>
            <a:softEdge rad="355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84807"/>
            <a:ext cx="7772400" cy="2791993"/>
          </a:xfrm>
        </p:spPr>
        <p:txBody>
          <a:bodyPr/>
          <a:lstStyle/>
          <a:p>
            <a:r>
              <a:rPr lang="en-US" sz="5400" dirty="0" smtClean="0"/>
              <a:t>Multi Terrain Locomotion</a:t>
            </a:r>
            <a:br>
              <a:rPr lang="en-US" sz="5400" dirty="0" smtClean="0"/>
            </a:br>
            <a:r>
              <a:rPr lang="en-US" sz="2800" dirty="0" smtClean="0"/>
              <a:t>of Basilisk Lizard Inspired Robot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Nitish Thatte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Mahdi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Khoramshahi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2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90500" y="2743200"/>
            <a:ext cx="403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076450" y="1676400"/>
            <a:ext cx="19050" cy="10668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1010392" y="1658092"/>
            <a:ext cx="2151908" cy="2151908"/>
          </a:xfrm>
          <a:prstGeom prst="arc">
            <a:avLst>
              <a:gd name="adj1" fmla="val 16200000"/>
              <a:gd name="adj2" fmla="val 15538759"/>
            </a:avLst>
          </a:prstGeom>
          <a:ln w="38100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99654" y="5428508"/>
            <a:ext cx="4038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085604" y="4361708"/>
            <a:ext cx="19050" cy="10668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1019546" y="4343400"/>
            <a:ext cx="2151908" cy="2151908"/>
          </a:xfrm>
          <a:prstGeom prst="arc">
            <a:avLst>
              <a:gd name="adj1" fmla="val 16644906"/>
              <a:gd name="adj2" fmla="val 5166160"/>
            </a:avLst>
          </a:prstGeom>
          <a:ln w="38100"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Arc 20"/>
          <p:cNvSpPr/>
          <p:nvPr/>
        </p:nvSpPr>
        <p:spPr>
          <a:xfrm>
            <a:off x="1026225" y="4343400"/>
            <a:ext cx="2151908" cy="2151908"/>
          </a:xfrm>
          <a:prstGeom prst="arc">
            <a:avLst>
              <a:gd name="adj1" fmla="val 5552675"/>
              <a:gd name="adj2" fmla="val 15838047"/>
            </a:avLst>
          </a:prstGeom>
          <a:ln w="3810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429000" y="5903809"/>
                <a:ext cx="5222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Motion is determined give parameters: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903809"/>
                <a:ext cx="5222917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6132501" y="6309066"/>
            <a:ext cx="304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nd switching angle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64" y="4639280"/>
            <a:ext cx="975360" cy="54102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731" y="4639280"/>
            <a:ext cx="975360" cy="54102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31" y="1717233"/>
            <a:ext cx="1737360" cy="609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2" y="5923689"/>
            <a:ext cx="3683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62" y="4823687"/>
            <a:ext cx="3683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5" y="1923310"/>
            <a:ext cx="241300" cy="190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31" y="2407333"/>
            <a:ext cx="2171700" cy="47244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51" y="3573780"/>
            <a:ext cx="2042160" cy="47244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51" y="3006443"/>
            <a:ext cx="1470660" cy="472440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57200" y="0"/>
            <a:ext cx="8229600" cy="1077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Duty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8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uty_fac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9850"/>
            <a:ext cx="9144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uty_factor_r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9850"/>
            <a:ext cx="9144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Different DFs per Leg</a:t>
            </a:r>
            <a:endParaRPr lang="en-US" dirty="0"/>
          </a:p>
        </p:txBody>
      </p:sp>
      <p:pic>
        <p:nvPicPr>
          <p:cNvPr id="4" name="Picture 9" descr="C:\Users\Metti\Google Drive\WaterRunner\presentation 1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6" y="2214961"/>
            <a:ext cx="6078126" cy="2971800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6" y="2745000"/>
            <a:ext cx="6096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63" y="2067218"/>
            <a:ext cx="6096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51" y="2745000"/>
            <a:ext cx="6096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95" y="2282683"/>
            <a:ext cx="622300" cy="2794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1" y="5608433"/>
            <a:ext cx="8648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 and Rotation Speed vs. Robot Speed</a:t>
            </a:r>
            <a:endParaRPr lang="en-US" dirty="0"/>
          </a:p>
        </p:txBody>
      </p:sp>
      <p:pic>
        <p:nvPicPr>
          <p:cNvPr id="5" name="Content Placeholder 4" descr="spe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83" r="-1708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 and Rotation Speed vs. Robot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 descr="vpo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09" r="-19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452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 and Rotation Speed vs. Robot Speed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" r="-11"/>
          <a:stretch>
            <a:fillRect/>
          </a:stretch>
        </p:blipFill>
        <p:spPr>
          <a:xfrm>
            <a:off x="1481138" y="1600200"/>
            <a:ext cx="6181725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2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56316"/>
            <a:ext cx="8229600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Stable gait with pitch restriction </a:t>
            </a:r>
          </a:p>
        </p:txBody>
      </p:sp>
      <p:pic>
        <p:nvPicPr>
          <p:cNvPr id="4" name="low_cot_runn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44.1528" end="3500.3974"/>
                </p14:media>
              </p:ext>
            </p:extLst>
          </p:nvPr>
        </p:nvPicPr>
        <p:blipFill rotWithShape="1">
          <a:blip r:embed="rId4"/>
          <a:srcRect l="21819" t="15715" r="11559" b="17663"/>
          <a:stretch/>
        </p:blipFill>
        <p:spPr>
          <a:xfrm>
            <a:off x="-15059" y="1295400"/>
            <a:ext cx="918237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7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Torque reaction on COG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while </a:t>
            </a:r>
            <a:r>
              <a:rPr lang="en-US" dirty="0"/>
              <a:t>pitch is restricted</a:t>
            </a:r>
          </a:p>
        </p:txBody>
      </p:sp>
      <p:pic>
        <p:nvPicPr>
          <p:cNvPr id="5" name="Picture 4" descr="C:\Users\Metti\Google Drive\WaterRunner\Sim_V1\10-COGandPitchProblem\pitch_analysis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2467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stable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96.3404" end="3672.87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7788"/>
            <a:ext cx="9144000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2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55"/>
          <p:cNvCxnSpPr/>
          <p:nvPr/>
        </p:nvCxnSpPr>
        <p:spPr bwMode="auto">
          <a:xfrm>
            <a:off x="4182382" y="2643480"/>
            <a:ext cx="0" cy="5371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Tail</a:t>
            </a:r>
            <a:endParaRPr lang="en-US" dirty="0"/>
          </a:p>
        </p:txBody>
      </p:sp>
      <p:sp>
        <p:nvSpPr>
          <p:cNvPr id="76" name="Content Placeholder 75"/>
          <p:cNvSpPr>
            <a:spLocks noGrp="1"/>
          </p:cNvSpPr>
          <p:nvPr>
            <p:ph idx="1"/>
          </p:nvPr>
        </p:nvSpPr>
        <p:spPr>
          <a:xfrm>
            <a:off x="457200" y="5018937"/>
            <a:ext cx="8229600" cy="1299646"/>
          </a:xfrm>
        </p:spPr>
        <p:txBody>
          <a:bodyPr/>
          <a:lstStyle/>
          <a:p>
            <a:r>
              <a:rPr lang="en-US" dirty="0" smtClean="0"/>
              <a:t>Foot forces create moment about COM</a:t>
            </a:r>
          </a:p>
          <a:p>
            <a:r>
              <a:rPr lang="en-US" dirty="0" smtClean="0"/>
              <a:t>Moment can be balanced by tail</a:t>
            </a:r>
            <a:endParaRPr lang="en-US" dirty="0"/>
          </a:p>
        </p:txBody>
      </p:sp>
      <p:sp>
        <p:nvSpPr>
          <p:cNvPr id="10" name="직사각형 19"/>
          <p:cNvSpPr/>
          <p:nvPr/>
        </p:nvSpPr>
        <p:spPr bwMode="auto">
          <a:xfrm rot="419667">
            <a:off x="1669433" y="2391189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직사각형 20"/>
          <p:cNvSpPr/>
          <p:nvPr/>
        </p:nvSpPr>
        <p:spPr>
          <a:xfrm>
            <a:off x="645494" y="3502440"/>
            <a:ext cx="7870873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3" name="직선 연결선 32"/>
          <p:cNvCxnSpPr/>
          <p:nvPr/>
        </p:nvCxnSpPr>
        <p:spPr bwMode="auto">
          <a:xfrm rot="16619667" flipV="1">
            <a:off x="2928320" y="1992727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33"/>
          <p:cNvCxnSpPr/>
          <p:nvPr/>
        </p:nvCxnSpPr>
        <p:spPr bwMode="auto">
          <a:xfrm rot="5819667">
            <a:off x="1390827" y="2045908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34"/>
          <p:cNvSpPr/>
          <p:nvPr/>
        </p:nvSpPr>
        <p:spPr bwMode="auto">
          <a:xfrm rot="2639667">
            <a:off x="1502409" y="3156990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타원 35"/>
          <p:cNvSpPr/>
          <p:nvPr/>
        </p:nvSpPr>
        <p:spPr bwMode="auto">
          <a:xfrm rot="419667">
            <a:off x="3064845" y="1757777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7" name="직선 연결선 36"/>
          <p:cNvCxnSpPr/>
          <p:nvPr/>
        </p:nvCxnSpPr>
        <p:spPr bwMode="auto">
          <a:xfrm rot="11219667">
            <a:off x="2693370" y="2327689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37"/>
          <p:cNvSpPr/>
          <p:nvPr/>
        </p:nvSpPr>
        <p:spPr bwMode="auto">
          <a:xfrm rot="419667">
            <a:off x="2828308" y="2411827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9" name="타원 38"/>
          <p:cNvSpPr/>
          <p:nvPr/>
        </p:nvSpPr>
        <p:spPr bwMode="auto">
          <a:xfrm rot="419667">
            <a:off x="3334720" y="2461039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20" name="직선 연결선 39"/>
          <p:cNvCxnSpPr/>
          <p:nvPr/>
        </p:nvCxnSpPr>
        <p:spPr bwMode="auto">
          <a:xfrm rot="16619667" flipV="1">
            <a:off x="6055695" y="2365789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40"/>
          <p:cNvCxnSpPr/>
          <p:nvPr/>
        </p:nvCxnSpPr>
        <p:spPr bwMode="auto">
          <a:xfrm rot="5819667">
            <a:off x="4518201" y="2418971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41"/>
          <p:cNvSpPr/>
          <p:nvPr/>
        </p:nvSpPr>
        <p:spPr bwMode="auto">
          <a:xfrm rot="2639667">
            <a:off x="4629146" y="3529733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3" name="타원 42"/>
          <p:cNvSpPr/>
          <p:nvPr/>
        </p:nvSpPr>
        <p:spPr bwMode="auto">
          <a:xfrm rot="419667">
            <a:off x="6193808" y="2130839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24" name="직선 연결선 43"/>
          <p:cNvCxnSpPr/>
          <p:nvPr/>
        </p:nvCxnSpPr>
        <p:spPr bwMode="auto">
          <a:xfrm rot="11219667">
            <a:off x="5820745" y="2699164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44"/>
          <p:cNvSpPr/>
          <p:nvPr/>
        </p:nvSpPr>
        <p:spPr bwMode="auto">
          <a:xfrm rot="419667">
            <a:off x="5955683" y="2784889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타원 45"/>
          <p:cNvSpPr/>
          <p:nvPr/>
        </p:nvSpPr>
        <p:spPr bwMode="auto">
          <a:xfrm rot="419667">
            <a:off x="6463683" y="2834102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7" name="Picture 12" descr="cg"/>
          <p:cNvPicPr preferRelativeResize="0"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3084625" y="1863002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그룹 53"/>
          <p:cNvGrpSpPr>
            <a:grpSpLocks/>
          </p:cNvGrpSpPr>
          <p:nvPr/>
        </p:nvGrpSpPr>
        <p:grpSpPr bwMode="auto">
          <a:xfrm rot="21102153">
            <a:off x="1575770" y="3616739"/>
            <a:ext cx="622300" cy="481013"/>
            <a:chOff x="1467985" y="3529146"/>
            <a:chExt cx="523720" cy="420687"/>
          </a:xfrm>
        </p:grpSpPr>
        <p:cxnSp>
          <p:nvCxnSpPr>
            <p:cNvPr id="31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56"/>
          <p:cNvGrpSpPr>
            <a:grpSpLocks/>
          </p:cNvGrpSpPr>
          <p:nvPr/>
        </p:nvGrpSpPr>
        <p:grpSpPr bwMode="auto">
          <a:xfrm rot="21181408">
            <a:off x="4704733" y="3986627"/>
            <a:ext cx="622300" cy="481012"/>
            <a:chOff x="4097799" y="3851886"/>
            <a:chExt cx="523725" cy="420687"/>
          </a:xfrm>
        </p:grpSpPr>
        <p:cxnSp>
          <p:nvCxnSpPr>
            <p:cNvPr id="34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499791"/>
              </p:ext>
            </p:extLst>
          </p:nvPr>
        </p:nvGraphicFramePr>
        <p:xfrm>
          <a:off x="4001655" y="4571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1655" y="4571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6660">
            <a:off x="4345251" y="2519317"/>
            <a:ext cx="852364" cy="2483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850" y="3502440"/>
            <a:ext cx="457200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069" y="3832733"/>
            <a:ext cx="469900" cy="381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341" y="4625237"/>
            <a:ext cx="444500" cy="3937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8514" y="4174869"/>
            <a:ext cx="431800" cy="3937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4444" y="2992814"/>
            <a:ext cx="520700" cy="266700"/>
          </a:xfrm>
          <a:prstGeom prst="rect">
            <a:avLst/>
          </a:prstGeom>
        </p:spPr>
      </p:pic>
      <p:cxnSp>
        <p:nvCxnSpPr>
          <p:cNvPr id="57" name="직선 연결선 40"/>
          <p:cNvCxnSpPr/>
          <p:nvPr/>
        </p:nvCxnSpPr>
        <p:spPr bwMode="auto">
          <a:xfrm>
            <a:off x="6903439" y="2831870"/>
            <a:ext cx="1033660" cy="115136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2"/>
          <p:cNvSpPr/>
          <p:nvPr/>
        </p:nvSpPr>
        <p:spPr bwMode="auto">
          <a:xfrm rot="19094691">
            <a:off x="7891928" y="3374177"/>
            <a:ext cx="48502" cy="117510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69" name="직선 화살표 연결선 58"/>
          <p:cNvCxnSpPr/>
          <p:nvPr/>
        </p:nvCxnSpPr>
        <p:spPr bwMode="auto">
          <a:xfrm flipV="1">
            <a:off x="7897081" y="4010099"/>
            <a:ext cx="0" cy="46141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58"/>
          <p:cNvCxnSpPr/>
          <p:nvPr/>
        </p:nvCxnSpPr>
        <p:spPr bwMode="auto">
          <a:xfrm flipV="1">
            <a:off x="7358827" y="3999414"/>
            <a:ext cx="538165" cy="17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3439" y="3811920"/>
            <a:ext cx="469900" cy="381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4742" y="4471510"/>
            <a:ext cx="444500" cy="393700"/>
          </a:xfrm>
          <a:prstGeom prst="rect">
            <a:avLst/>
          </a:prstGeom>
        </p:spPr>
      </p:pic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4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20522" y="6032093"/>
            <a:ext cx="489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COG has been </a:t>
            </a:r>
            <a:r>
              <a:rPr lang="en-US" dirty="0" smtClean="0">
                <a:solidFill>
                  <a:srgbClr val="FFFFFF"/>
                </a:solidFill>
              </a:rPr>
              <a:t>moved forward </a:t>
            </a:r>
            <a:r>
              <a:rPr lang="en-US" dirty="0" smtClean="0">
                <a:solidFill>
                  <a:srgbClr val="FFFFFF"/>
                </a:solidFill>
              </a:rPr>
              <a:t>20% of body length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stable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5.02" end="2877.96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7788"/>
            <a:ext cx="9144000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Locomotion with Compliance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3704" b="-2370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defTabSz="457200">
              <a:spcBef>
                <a:spcPts val="0"/>
              </a:spcBef>
            </a:pPr>
            <a:r>
              <a:rPr lang="en-US" dirty="0" smtClean="0"/>
              <a:t>Compliance </a:t>
            </a:r>
            <a:r>
              <a:rPr lang="en-US" dirty="0" smtClean="0"/>
              <a:t>allows foot to store KE as PE during “heel strike”</a:t>
            </a:r>
          </a:p>
          <a:p>
            <a:pPr defTabSz="457200">
              <a:spcBef>
                <a:spcPts val="0"/>
              </a:spcBef>
            </a:pPr>
            <a:r>
              <a:rPr lang="en-US" dirty="0" smtClean="0"/>
              <a:t>PE </a:t>
            </a:r>
            <a:r>
              <a:rPr lang="en-US" dirty="0" smtClean="0">
                <a:sym typeface="Wingdings"/>
              </a:rPr>
              <a:t> KE during “toe off”</a:t>
            </a:r>
          </a:p>
          <a:p>
            <a:pPr defTabSz="457200">
              <a:spcBef>
                <a:spcPts val="0"/>
              </a:spcBef>
            </a:pPr>
            <a:r>
              <a:rPr lang="en-US" dirty="0" smtClean="0">
                <a:sym typeface="Wingdings"/>
              </a:rPr>
              <a:t>More elastic collision reduces energy loss</a:t>
            </a:r>
            <a:endParaRPr lang="en-US" dirty="0" smtClean="0"/>
          </a:p>
          <a:p>
            <a:pPr defTabSz="457200">
              <a:spcBef>
                <a:spcPts val="0"/>
              </a:spcBef>
            </a:pPr>
            <a:endParaRPr lang="en-US" dirty="0"/>
          </a:p>
          <a:p>
            <a:pPr defTabSz="457200">
              <a:spcBef>
                <a:spcPts val="0"/>
              </a:spcBef>
            </a:pPr>
            <a:endParaRPr lang="en-US" dirty="0" smtClean="0"/>
          </a:p>
          <a:p>
            <a:pPr defTabSz="457200">
              <a:spcBef>
                <a:spcPts val="0"/>
              </a:spcBef>
            </a:pPr>
            <a:r>
              <a:rPr lang="en-US" dirty="0" smtClean="0"/>
              <a:t>Foot </a:t>
            </a:r>
            <a:r>
              <a:rPr lang="en-US" dirty="0"/>
              <a:t>deflection </a:t>
            </a:r>
            <a:r>
              <a:rPr lang="en-US" dirty="0" smtClean="0"/>
              <a:t>dynamics </a:t>
            </a:r>
            <a:r>
              <a:rPr lang="en-US" sz="1400" dirty="0" smtClean="0"/>
              <a:t>[3] 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Improved ground </a:t>
            </a:r>
            <a:r>
              <a:rPr lang="en-US" dirty="0"/>
              <a:t>contact </a:t>
            </a:r>
            <a:r>
              <a:rPr lang="en-US" dirty="0" smtClean="0"/>
              <a:t>model from </a:t>
            </a:r>
            <a:r>
              <a:rPr lang="en-US" dirty="0" err="1" smtClean="0"/>
              <a:t>Hartmut</a:t>
            </a:r>
            <a:r>
              <a:rPr lang="en-US" dirty="0" smtClean="0"/>
              <a:t> Geyer’s Lab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97" y="4303229"/>
            <a:ext cx="2997200" cy="381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62484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>
              <a:buFont typeface="+mj-lt"/>
              <a:buAutoNum type="arabicPeriod" startAt="3"/>
            </a:pPr>
            <a:r>
              <a:rPr lang="en-US" sz="1200" dirty="0">
                <a:solidFill>
                  <a:srgbClr val="7F7F7F"/>
                </a:solidFill>
              </a:rPr>
              <a:t>HS Park and </a:t>
            </a:r>
            <a:r>
              <a:rPr lang="en-US" sz="1200" dirty="0" err="1">
                <a:solidFill>
                  <a:srgbClr val="7F7F7F"/>
                </a:solidFill>
              </a:rPr>
              <a:t>Metin</a:t>
            </a:r>
            <a:r>
              <a:rPr lang="en-US" sz="1200" dirty="0">
                <a:solidFill>
                  <a:srgbClr val="7F7F7F"/>
                </a:solidFill>
              </a:rPr>
              <a:t> </a:t>
            </a:r>
            <a:r>
              <a:rPr lang="en-US" sz="1200" dirty="0" err="1">
                <a:solidFill>
                  <a:srgbClr val="7F7F7F"/>
                </a:solidFill>
              </a:rPr>
              <a:t>Sitti</a:t>
            </a:r>
            <a:r>
              <a:rPr lang="en-US" sz="1200" dirty="0">
                <a:solidFill>
                  <a:srgbClr val="7F7F7F"/>
                </a:solidFill>
              </a:rPr>
              <a:t>. Compliant footpad design analysis for a bio-inspired quadruped amphibious robot. Intelligent Robots and Systems, 2009. IROS . . . , pages 1–11, 2009. </a:t>
            </a:r>
          </a:p>
        </p:txBody>
      </p:sp>
    </p:spTree>
    <p:extLst>
      <p:ext uri="{BB962C8B-B14F-4D97-AF65-F5344CB8AC3E}">
        <p14:creationId xmlns:p14="http://schemas.microsoft.com/office/powerpoint/2010/main" val="36312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Speed vs. Leg Rotation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8" descr="speedcom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77" r="-12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045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d9_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0575"/>
            <a:ext cx="9144000" cy="5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d15_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0575"/>
            <a:ext cx="9144000" cy="5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2771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solidFill>
                  <a:schemeClr val="bg1"/>
                </a:solidFill>
              </a:rPr>
              <a:t>SimMechanics</a:t>
            </a:r>
            <a:r>
              <a:rPr lang="en-US" sz="4400" dirty="0" smtClean="0">
                <a:solidFill>
                  <a:schemeClr val="bg1"/>
                </a:solidFill>
              </a:rPr>
              <a:t> Second Generation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mo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261"/>
            <a:ext cx="9144000" cy="50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ullrobo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62882" cy="69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4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5052"/>
            <a:ext cx="8229600" cy="1600200"/>
          </a:xfrm>
        </p:spPr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4" y="3764949"/>
            <a:ext cx="4937777" cy="2971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79176" y="1549669"/>
            <a:ext cx="36060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Arduino</a:t>
            </a:r>
            <a:r>
              <a:rPr lang="en-US" dirty="0" smtClean="0"/>
              <a:t> Mega Microprocessor 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Designed custom shield for Mega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Motor Drivers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L293DD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Encoder Counters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err="1" smtClean="0"/>
              <a:t>Avago</a:t>
            </a:r>
            <a:r>
              <a:rPr lang="en-US" dirty="0" smtClean="0"/>
              <a:t> HCTL-2032-SC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IMU connection</a:t>
            </a:r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Onboard Electronics/Actuators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Optical Relative Encoders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GM14a Motors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IMU (</a:t>
            </a:r>
            <a:r>
              <a:rPr lang="en-US" dirty="0" err="1" smtClean="0"/>
              <a:t>Sparkfun</a:t>
            </a:r>
            <a:r>
              <a:rPr lang="en-US" dirty="0" smtClean="0"/>
              <a:t>?)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4" y="1210147"/>
            <a:ext cx="4913080" cy="2554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44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62066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1248"/>
            <a:ext cx="8229600" cy="1600200"/>
          </a:xfrm>
        </p:spPr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94792" y="5090583"/>
            <a:ext cx="375708" cy="36512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196543" y="5090583"/>
            <a:ext cx="359832" cy="365125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3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etti\Google Drive\WaterRunner\presentation 1\figures and stuff\Funny-3D-Liz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t="17315" r="5912" b="17675"/>
          <a:stretch/>
        </p:blipFill>
        <p:spPr bwMode="auto">
          <a:xfrm>
            <a:off x="5580742" y="21771"/>
            <a:ext cx="3585029" cy="3323771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228" y="362887"/>
            <a:ext cx="6486910" cy="1600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3549" y="2233419"/>
            <a:ext cx="609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Finish constructing </a:t>
            </a:r>
            <a:r>
              <a:rPr lang="en-US" sz="2000" dirty="0" err="1" smtClean="0"/>
              <a:t>SimMechanics</a:t>
            </a:r>
            <a:r>
              <a:rPr lang="en-US" sz="2000" dirty="0" smtClean="0"/>
              <a:t> 2G model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Repeat simulations using </a:t>
            </a:r>
            <a:r>
              <a:rPr lang="en-US" sz="2000" dirty="0" err="1" smtClean="0"/>
              <a:t>Simmechanics</a:t>
            </a:r>
            <a:r>
              <a:rPr lang="en-US" sz="2000" dirty="0" smtClean="0"/>
              <a:t> 2G for verification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Especially Motor Dynamics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mport CAD models for better visualization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Gait control using Per-Leg Duty Factor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Mapping from Robot State </a:t>
            </a:r>
            <a:r>
              <a:rPr lang="en-US" sz="2000" dirty="0" smtClean="0">
                <a:sym typeface="Wingdings"/>
              </a:rPr>
              <a:t>           Duty factors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Control </a:t>
            </a: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Finish Circuit Board Design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Check connections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Pick IMU unit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70011" y="4588972"/>
            <a:ext cx="4193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7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notai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9" y="584200"/>
            <a:ext cx="9144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tai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9" y="584200"/>
            <a:ext cx="9144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Robot Angle vs. Leg Rotation Speed and Tail Angle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Content Placeholder 22" descr="robot_angle2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76" r="-21176"/>
          <a:stretch>
            <a:fillRect/>
          </a:stretch>
        </p:blipFill>
        <p:spPr>
          <a:xfrm>
            <a:off x="457200" y="174762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17168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Robot Speed vs. Leg Rotation Speed and Tail Angle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6" name="Content Placeholder 15" descr="robot_speed2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9" r="-16579"/>
          <a:stretch>
            <a:fillRect/>
          </a:stretch>
        </p:blipFill>
        <p:spPr>
          <a:xfrm>
            <a:off x="287002" y="1520818"/>
            <a:ext cx="8648151" cy="4756150"/>
          </a:xfrm>
        </p:spPr>
      </p:pic>
      <p:pic>
        <p:nvPicPr>
          <p:cNvPr id="17" name="Content Placehold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27" y="1832206"/>
            <a:ext cx="5697345" cy="4467442"/>
          </a:xfrm>
          <a:prstGeom prst="rect">
            <a:avLst/>
          </a:prstGeom>
        </p:spPr>
      </p:pic>
      <p:pic>
        <p:nvPicPr>
          <p:cNvPr id="7" name="Content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87" y="1828840"/>
            <a:ext cx="5697344" cy="44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3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COT vs. Leg Rotation Speed and Tail 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40" y="1600200"/>
            <a:ext cx="5119361" cy="40142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82464"/>
            <a:ext cx="4211982" cy="6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Else Can </a:t>
            </a:r>
            <a:r>
              <a:rPr lang="en-US" dirty="0"/>
              <a:t>W</a:t>
            </a:r>
            <a:r>
              <a:rPr lang="en-US" dirty="0" smtClean="0"/>
              <a:t>e Control Pitch Angle?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767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Force generated from fluid drag is proportional to  (foot velocity)</a:t>
            </a:r>
            <a:r>
              <a:rPr lang="en-US" baseline="30000" dirty="0" smtClean="0"/>
              <a:t>2 </a:t>
            </a:r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dirty="0" smtClean="0"/>
              <a:t>Moving foot faster during plunge stage than retraction stage should generate more lift </a:t>
            </a:r>
          </a:p>
          <a:p>
            <a:r>
              <a:rPr lang="en-US" dirty="0" smtClean="0"/>
              <a:t>Controlling plunge and retract speeds of each leg individually will impart moments on the robot body.</a:t>
            </a:r>
          </a:p>
          <a:p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85" y="3079096"/>
            <a:ext cx="4038600" cy="355600"/>
          </a:xfrm>
          <a:prstGeom prst="rect">
            <a:avLst/>
          </a:prstGeom>
        </p:spPr>
      </p:pic>
      <p:sp>
        <p:nvSpPr>
          <p:cNvPr id="6" name="자유형 142"/>
          <p:cNvSpPr/>
          <p:nvPr/>
        </p:nvSpPr>
        <p:spPr>
          <a:xfrm>
            <a:off x="6248400" y="2870062"/>
            <a:ext cx="2438400" cy="1025525"/>
          </a:xfrm>
          <a:custGeom>
            <a:avLst/>
            <a:gdLst>
              <a:gd name="connsiteX0" fmla="*/ 0 w 2438400"/>
              <a:gd name="connsiteY0" fmla="*/ 27709 h 1025237"/>
              <a:gd name="connsiteX1" fmla="*/ 498764 w 2438400"/>
              <a:gd name="connsiteY1" fmla="*/ 13855 h 1025237"/>
              <a:gd name="connsiteX2" fmla="*/ 678873 w 2438400"/>
              <a:gd name="connsiteY2" fmla="*/ 83128 h 1025237"/>
              <a:gd name="connsiteX3" fmla="*/ 748146 w 2438400"/>
              <a:gd name="connsiteY3" fmla="*/ 180109 h 1025237"/>
              <a:gd name="connsiteX4" fmla="*/ 872837 w 2438400"/>
              <a:gd name="connsiteY4" fmla="*/ 346364 h 1025237"/>
              <a:gd name="connsiteX5" fmla="*/ 1052946 w 2438400"/>
              <a:gd name="connsiteY5" fmla="*/ 471055 h 1025237"/>
              <a:gd name="connsiteX6" fmla="*/ 1177637 w 2438400"/>
              <a:gd name="connsiteY6" fmla="*/ 554182 h 1025237"/>
              <a:gd name="connsiteX7" fmla="*/ 1246909 w 2438400"/>
              <a:gd name="connsiteY7" fmla="*/ 457200 h 1025237"/>
              <a:gd name="connsiteX8" fmla="*/ 1357746 w 2438400"/>
              <a:gd name="connsiteY8" fmla="*/ 263237 h 1025237"/>
              <a:gd name="connsiteX9" fmla="*/ 1440873 w 2438400"/>
              <a:gd name="connsiteY9" fmla="*/ 152400 h 1025237"/>
              <a:gd name="connsiteX10" fmla="*/ 1524000 w 2438400"/>
              <a:gd name="connsiteY10" fmla="*/ 69273 h 1025237"/>
              <a:gd name="connsiteX11" fmla="*/ 1565564 w 2438400"/>
              <a:gd name="connsiteY11" fmla="*/ 41564 h 1025237"/>
              <a:gd name="connsiteX12" fmla="*/ 1634837 w 2438400"/>
              <a:gd name="connsiteY12" fmla="*/ 13855 h 1025237"/>
              <a:gd name="connsiteX13" fmla="*/ 1731818 w 2438400"/>
              <a:gd name="connsiteY13" fmla="*/ 0 h 1025237"/>
              <a:gd name="connsiteX14" fmla="*/ 1842655 w 2438400"/>
              <a:gd name="connsiteY14" fmla="*/ 0 h 1025237"/>
              <a:gd name="connsiteX15" fmla="*/ 1995055 w 2438400"/>
              <a:gd name="connsiteY15" fmla="*/ 0 h 1025237"/>
              <a:gd name="connsiteX16" fmla="*/ 2161309 w 2438400"/>
              <a:gd name="connsiteY16" fmla="*/ 0 h 1025237"/>
              <a:gd name="connsiteX17" fmla="*/ 2244437 w 2438400"/>
              <a:gd name="connsiteY17" fmla="*/ 27709 h 1025237"/>
              <a:gd name="connsiteX18" fmla="*/ 2355273 w 2438400"/>
              <a:gd name="connsiteY18" fmla="*/ 110837 h 1025237"/>
              <a:gd name="connsiteX19" fmla="*/ 2438400 w 2438400"/>
              <a:gd name="connsiteY19" fmla="*/ 152400 h 1025237"/>
              <a:gd name="connsiteX20" fmla="*/ 2438400 w 2438400"/>
              <a:gd name="connsiteY20" fmla="*/ 1025237 h 1025237"/>
              <a:gd name="connsiteX21" fmla="*/ 55418 w 2438400"/>
              <a:gd name="connsiteY21" fmla="*/ 1025237 h 1025237"/>
              <a:gd name="connsiteX22" fmla="*/ 0 w 2438400"/>
              <a:gd name="connsiteY22" fmla="*/ 27709 h 10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8400" h="1025237">
                <a:moveTo>
                  <a:pt x="0" y="27709"/>
                </a:moveTo>
                <a:lnTo>
                  <a:pt x="498764" y="13855"/>
                </a:lnTo>
                <a:lnTo>
                  <a:pt x="678873" y="83128"/>
                </a:lnTo>
                <a:lnTo>
                  <a:pt x="748146" y="180109"/>
                </a:lnTo>
                <a:lnTo>
                  <a:pt x="872837" y="346364"/>
                </a:lnTo>
                <a:lnTo>
                  <a:pt x="1052946" y="471055"/>
                </a:lnTo>
                <a:lnTo>
                  <a:pt x="1177637" y="554182"/>
                </a:lnTo>
                <a:lnTo>
                  <a:pt x="1246909" y="457200"/>
                </a:lnTo>
                <a:lnTo>
                  <a:pt x="1357746" y="263237"/>
                </a:lnTo>
                <a:lnTo>
                  <a:pt x="1440873" y="152400"/>
                </a:lnTo>
                <a:lnTo>
                  <a:pt x="1524000" y="69273"/>
                </a:lnTo>
                <a:lnTo>
                  <a:pt x="1565564" y="41564"/>
                </a:lnTo>
                <a:lnTo>
                  <a:pt x="1634837" y="13855"/>
                </a:lnTo>
                <a:lnTo>
                  <a:pt x="1731818" y="0"/>
                </a:lnTo>
                <a:lnTo>
                  <a:pt x="1842655" y="0"/>
                </a:lnTo>
                <a:lnTo>
                  <a:pt x="1995055" y="0"/>
                </a:lnTo>
                <a:lnTo>
                  <a:pt x="2161309" y="0"/>
                </a:lnTo>
                <a:lnTo>
                  <a:pt x="2244437" y="27709"/>
                </a:lnTo>
                <a:cubicBezTo>
                  <a:pt x="2350384" y="88252"/>
                  <a:pt x="2324766" y="49826"/>
                  <a:pt x="2355273" y="110837"/>
                </a:cubicBezTo>
                <a:lnTo>
                  <a:pt x="2438400" y="152400"/>
                </a:lnTo>
                <a:lnTo>
                  <a:pt x="2438400" y="1025237"/>
                </a:lnTo>
                <a:lnTo>
                  <a:pt x="55418" y="1025237"/>
                </a:lnTo>
                <a:lnTo>
                  <a:pt x="0" y="27709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7" name="그룹 122"/>
          <p:cNvGrpSpPr>
            <a:grpSpLocks/>
          </p:cNvGrpSpPr>
          <p:nvPr/>
        </p:nvGrpSpPr>
        <p:grpSpPr bwMode="auto">
          <a:xfrm rot="1980000">
            <a:off x="7854950" y="1458775"/>
            <a:ext cx="142875" cy="2071687"/>
            <a:chOff x="7358082" y="4001298"/>
            <a:chExt cx="142876" cy="2070908"/>
          </a:xfrm>
        </p:grpSpPr>
        <p:sp>
          <p:nvSpPr>
            <p:cNvPr id="8" name="직사각형 119"/>
            <p:cNvSpPr/>
            <p:nvPr/>
          </p:nvSpPr>
          <p:spPr>
            <a:xfrm>
              <a:off x="7357751" y="4786895"/>
              <a:ext cx="142876" cy="12853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9" name="직선 연결선 121"/>
            <p:cNvCxnSpPr/>
            <p:nvPr/>
          </p:nvCxnSpPr>
          <p:spPr>
            <a:xfrm rot="5400000" flipH="1" flipV="1">
              <a:off x="6715980" y="4714868"/>
              <a:ext cx="1428213" cy="15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135"/>
          <p:cNvCxnSpPr/>
          <p:nvPr/>
        </p:nvCxnSpPr>
        <p:spPr>
          <a:xfrm>
            <a:off x="7802562" y="2801800"/>
            <a:ext cx="428625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44"/>
          <p:cNvCxnSpPr/>
          <p:nvPr/>
        </p:nvCxnSpPr>
        <p:spPr>
          <a:xfrm rot="16200000" flipH="1">
            <a:off x="6851650" y="2704962"/>
            <a:ext cx="630237" cy="2714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36294" y="2146962"/>
            <a:ext cx="118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Cavity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25593" y="34346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7322" y="6391989"/>
            <a:ext cx="80694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JW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Glasheen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TA McMahon. Vertical water entry of disks at low Froude numbers. Physics of Fluids, 8(8):0–5, 1996. 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4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7321"/>
          </a:xfrm>
        </p:spPr>
        <p:txBody>
          <a:bodyPr/>
          <a:lstStyle/>
          <a:p>
            <a:r>
              <a:rPr lang="en-US" dirty="0" smtClean="0"/>
              <a:t>Duty Factor</a:t>
            </a:r>
            <a:endParaRPr lang="en-US" dirty="0"/>
          </a:p>
        </p:txBody>
      </p:sp>
      <p:pic>
        <p:nvPicPr>
          <p:cNvPr id="2052" name="Picture 4" descr="http://www.cvmt.dk/news/colloquia/images/fihloctober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155853" cy="422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73716"/>
            <a:ext cx="2755900" cy="101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0900" y="3265984"/>
            <a:ext cx="263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general principal: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857" y="3898900"/>
            <a:ext cx="250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2567</TotalTime>
  <Words>440</Words>
  <Application>Microsoft Macintosh PowerPoint</Application>
  <PresentationFormat>On-screen Show (4:3)</PresentationFormat>
  <Paragraphs>106</Paragraphs>
  <Slides>29</Slides>
  <Notes>2</Notes>
  <HiddenSlides>0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Executive</vt:lpstr>
      <vt:lpstr>Equation</vt:lpstr>
      <vt:lpstr>Multi Terrain Locomotion of Basilisk Lizard Inspired Robot</vt:lpstr>
      <vt:lpstr>Tail</vt:lpstr>
      <vt:lpstr>PowerPoint Presentation</vt:lpstr>
      <vt:lpstr>PowerPoint Presentation</vt:lpstr>
      <vt:lpstr>Robot Angle vs. Leg Rotation Speed and Tail Angle</vt:lpstr>
      <vt:lpstr>Robot Speed vs. Leg Rotation Speed and Tail Angle</vt:lpstr>
      <vt:lpstr>COT vs. Leg Rotation Speed and Tail Angle</vt:lpstr>
      <vt:lpstr>How Else Can We Control Pitch Angle?</vt:lpstr>
      <vt:lpstr>Duty Factor</vt:lpstr>
      <vt:lpstr>PowerPoint Presentation</vt:lpstr>
      <vt:lpstr>PowerPoint Presentation</vt:lpstr>
      <vt:lpstr>PowerPoint Presentation</vt:lpstr>
      <vt:lpstr>Using Different DFs per Leg</vt:lpstr>
      <vt:lpstr>DF and Rotation Speed vs. Robot Speed</vt:lpstr>
      <vt:lpstr>DF and Rotation Speed vs. Robot Height</vt:lpstr>
      <vt:lpstr>DF and Rotation Speed vs. Robot Speed</vt:lpstr>
      <vt:lpstr>Stable gait with pitch restriction </vt:lpstr>
      <vt:lpstr>Torque reaction on COG  while pitch is restricted</vt:lpstr>
      <vt:lpstr>PowerPoint Presentation</vt:lpstr>
      <vt:lpstr>PowerPoint Presentation</vt:lpstr>
      <vt:lpstr>Ground Locomotion with Compliance</vt:lpstr>
      <vt:lpstr>Robot Speed vs. Leg Rotation Speed</vt:lpstr>
      <vt:lpstr>PowerPoint Presentation</vt:lpstr>
      <vt:lpstr>PowerPoint Presentation</vt:lpstr>
      <vt:lpstr>SimMechanics Second Generation</vt:lpstr>
      <vt:lpstr>PowerPoint Presentation</vt:lpstr>
      <vt:lpstr>Electronics</vt:lpstr>
      <vt:lpstr>Data Flow</vt:lpstr>
      <vt:lpstr>Future Work</vt:lpstr>
    </vt:vector>
  </TitlesOfParts>
  <Company>Rutgers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Nitish Thatte</dc:creator>
  <cp:lastModifiedBy>Nitish Thatte</cp:lastModifiedBy>
  <cp:revision>141</cp:revision>
  <dcterms:created xsi:type="dcterms:W3CDTF">2013-01-30T22:32:09Z</dcterms:created>
  <dcterms:modified xsi:type="dcterms:W3CDTF">2013-02-01T17:39:41Z</dcterms:modified>
</cp:coreProperties>
</file>